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0" r:id="rId2"/>
    <p:sldMasterId id="2147483732" r:id="rId3"/>
    <p:sldMasterId id="2147483744" r:id="rId4"/>
    <p:sldMasterId id="2147483756" r:id="rId5"/>
    <p:sldMasterId id="2147483768" r:id="rId6"/>
    <p:sldMasterId id="2147483780" r:id="rId7"/>
    <p:sldMasterId id="2147483792" r:id="rId8"/>
    <p:sldMasterId id="2147483805" r:id="rId9"/>
    <p:sldMasterId id="2147483818" r:id="rId10"/>
    <p:sldMasterId id="2147483831" r:id="rId11"/>
    <p:sldMasterId id="2147483844" r:id="rId12"/>
  </p:sldMasterIdLst>
  <p:notesMasterIdLst>
    <p:notesMasterId r:id="rId47"/>
  </p:notesMasterIdLst>
  <p:sldIdLst>
    <p:sldId id="316" r:id="rId13"/>
    <p:sldId id="318" r:id="rId14"/>
    <p:sldId id="331" r:id="rId15"/>
    <p:sldId id="319" r:id="rId16"/>
    <p:sldId id="329" r:id="rId17"/>
    <p:sldId id="321" r:id="rId18"/>
    <p:sldId id="322" r:id="rId19"/>
    <p:sldId id="346" r:id="rId20"/>
    <p:sldId id="278" r:id="rId21"/>
    <p:sldId id="337" r:id="rId22"/>
    <p:sldId id="288" r:id="rId23"/>
    <p:sldId id="323" r:id="rId24"/>
    <p:sldId id="347" r:id="rId25"/>
    <p:sldId id="333" r:id="rId26"/>
    <p:sldId id="279" r:id="rId27"/>
    <p:sldId id="324" r:id="rId28"/>
    <p:sldId id="348" r:id="rId29"/>
    <p:sldId id="327" r:id="rId30"/>
    <p:sldId id="280" r:id="rId31"/>
    <p:sldId id="325" r:id="rId32"/>
    <p:sldId id="349" r:id="rId33"/>
    <p:sldId id="328" r:id="rId34"/>
    <p:sldId id="301" r:id="rId35"/>
    <p:sldId id="326" r:id="rId36"/>
    <p:sldId id="350" r:id="rId37"/>
    <p:sldId id="339" r:id="rId38"/>
    <p:sldId id="293" r:id="rId39"/>
    <p:sldId id="335" r:id="rId40"/>
    <p:sldId id="342" r:id="rId41"/>
    <p:sldId id="334" r:id="rId42"/>
    <p:sldId id="344" r:id="rId43"/>
    <p:sldId id="345" r:id="rId44"/>
    <p:sldId id="311" r:id="rId45"/>
    <p:sldId id="291" r:id="rId46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94660"/>
  </p:normalViewPr>
  <p:slideViewPr>
    <p:cSldViewPr>
      <p:cViewPr varScale="1">
        <p:scale>
          <a:sx n="76" d="100"/>
          <a:sy n="76" d="100"/>
        </p:scale>
        <p:origin x="98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3F2934-830C-406C-8C7D-0B1806391A6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4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>
                <a:solidFill>
                  <a:prstClr val="black"/>
                </a:solidFill>
              </a:rPr>
              <a:pPr eaLnBrk="1" hangingPunct="1"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ABDB8E-BD82-486A-9DC2-3D1FDB92F5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79313"/>
      </p:ext>
    </p:extLst>
  </p:cSld>
  <p:clrMapOvr>
    <a:masterClrMapping/>
  </p:clrMapOvr>
  <p:transition>
    <p:wedg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AAB76-50C3-473A-B13D-45BC2E7D0A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643480"/>
      </p:ext>
    </p:extLst>
  </p:cSld>
  <p:clrMapOvr>
    <a:masterClrMapping/>
  </p:clrMapOvr>
  <p:transition>
    <p:wedg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67C14-982B-441E-B0F4-BEDF44F7FD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522211"/>
      </p:ext>
    </p:extLst>
  </p:cSld>
  <p:clrMapOvr>
    <a:masterClrMapping/>
  </p:clrMapOvr>
  <p:transition>
    <p:wedg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F674F-8F28-45FD-A6D2-FA195C043D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322016"/>
      </p:ext>
    </p:extLst>
  </p:cSld>
  <p:clrMapOvr>
    <a:masterClrMapping/>
  </p:clrMapOvr>
  <p:transition>
    <p:wedg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42A93-DEC2-4653-96F4-36911B9D55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759645"/>
      </p:ext>
    </p:extLst>
  </p:cSld>
  <p:clrMapOvr>
    <a:masterClrMapping/>
  </p:clrMapOvr>
  <p:transition>
    <p:wedg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E88F7-F6BB-411A-9269-B0A1141E221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69961"/>
      </p:ext>
    </p:extLst>
  </p:cSld>
  <p:clrMapOvr>
    <a:masterClrMapping/>
  </p:clrMapOvr>
  <p:transition>
    <p:wedg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D6C06-76C1-4F82-843A-F3E3EC16DB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619608"/>
      </p:ext>
    </p:extLst>
  </p:cSld>
  <p:clrMapOvr>
    <a:masterClrMapping/>
  </p:clrMapOvr>
  <p:transition>
    <p:wedg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2169F-D9AF-448E-BBED-80C01EC65E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141017"/>
      </p:ext>
    </p:extLst>
  </p:cSld>
  <p:clrMapOvr>
    <a:masterClrMapping/>
  </p:clrMapOvr>
  <p:transition>
    <p:wedg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40647-213F-44CC-AFAE-79AE9CC0E2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992084"/>
      </p:ext>
    </p:extLst>
  </p:cSld>
  <p:clrMapOvr>
    <a:masterClrMapping/>
  </p:clrMapOvr>
  <p:transition>
    <p:wedg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2879F2-5BC6-4F29-A060-8E59287CB6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13914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087529-8BEA-4FDF-8E1F-E9E5DE3542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953486"/>
      </p:ext>
    </p:extLst>
  </p:cSld>
  <p:clrMapOvr>
    <a:masterClrMapping/>
  </p:clrMapOvr>
  <p:transition>
    <p:wedg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86024-5324-4EB1-9EB0-4AA9EC1CB6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843436"/>
      </p:ext>
    </p:extLst>
  </p:cSld>
  <p:clrMapOvr>
    <a:masterClrMapping/>
  </p:clrMapOvr>
  <p:transition>
    <p:wedg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ABDB8E-BD82-486A-9DC2-3D1FDB92F5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95596"/>
      </p:ext>
    </p:extLst>
  </p:cSld>
  <p:clrMapOvr>
    <a:masterClrMapping/>
  </p:clrMapOvr>
  <p:transition>
    <p:wedg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AAB76-50C3-473A-B13D-45BC2E7D0A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38337"/>
      </p:ext>
    </p:extLst>
  </p:cSld>
  <p:clrMapOvr>
    <a:masterClrMapping/>
  </p:clrMapOvr>
  <p:transition>
    <p:wedg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67C14-982B-441E-B0F4-BEDF44F7FD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4795"/>
      </p:ext>
    </p:extLst>
  </p:cSld>
  <p:clrMapOvr>
    <a:masterClrMapping/>
  </p:clrMapOvr>
  <p:transition>
    <p:wedg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F674F-8F28-45FD-A6D2-FA195C043D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51686"/>
      </p:ext>
    </p:extLst>
  </p:cSld>
  <p:clrMapOvr>
    <a:masterClrMapping/>
  </p:clrMapOvr>
  <p:transition>
    <p:wedg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42A93-DEC2-4653-96F4-36911B9D55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46743"/>
      </p:ext>
    </p:extLst>
  </p:cSld>
  <p:clrMapOvr>
    <a:masterClrMapping/>
  </p:clrMapOvr>
  <p:transition>
    <p:wedg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E88F7-F6BB-411A-9269-B0A1141E221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633092"/>
      </p:ext>
    </p:extLst>
  </p:cSld>
  <p:clrMapOvr>
    <a:masterClrMapping/>
  </p:clrMapOvr>
  <p:transition>
    <p:wedg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D6C06-76C1-4F82-843A-F3E3EC16DB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35873"/>
      </p:ext>
    </p:extLst>
  </p:cSld>
  <p:clrMapOvr>
    <a:masterClrMapping/>
  </p:clrMapOvr>
  <p:transition>
    <p:wedg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2169F-D9AF-448E-BBED-80C01EC65E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2290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34143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40647-213F-44CC-AFAE-79AE9CC0E2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371035"/>
      </p:ext>
    </p:extLst>
  </p:cSld>
  <p:clrMapOvr>
    <a:masterClrMapping/>
  </p:clrMapOvr>
  <p:transition>
    <p:wedg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2879F2-5BC6-4F29-A060-8E59287CB6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056776"/>
      </p:ext>
    </p:extLst>
  </p:cSld>
  <p:clrMapOvr>
    <a:masterClrMapping/>
  </p:clrMapOvr>
  <p:transition>
    <p:wedg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087529-8BEA-4FDF-8E1F-E9E5DE3542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476191"/>
      </p:ext>
    </p:extLst>
  </p:cSld>
  <p:clrMapOvr>
    <a:masterClrMapping/>
  </p:clrMapOvr>
  <p:transition>
    <p:wedg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86024-5324-4EB1-9EB0-4AA9EC1CB6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053049"/>
      </p:ext>
    </p:extLst>
  </p:cSld>
  <p:clrMapOvr>
    <a:masterClrMapping/>
  </p:clrMapOvr>
  <p:transition>
    <p:wedg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ABDB8E-BD82-486A-9DC2-3D1FDB92F5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92575"/>
      </p:ext>
    </p:extLst>
  </p:cSld>
  <p:clrMapOvr>
    <a:masterClrMapping/>
  </p:clrMapOvr>
  <p:transition>
    <p:wedg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AAB76-50C3-473A-B13D-45BC2E7D0A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331575"/>
      </p:ext>
    </p:extLst>
  </p:cSld>
  <p:clrMapOvr>
    <a:masterClrMapping/>
  </p:clrMapOvr>
  <p:transition>
    <p:wedg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67C14-982B-441E-B0F4-BEDF44F7FD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294884"/>
      </p:ext>
    </p:extLst>
  </p:cSld>
  <p:clrMapOvr>
    <a:masterClrMapping/>
  </p:clrMapOvr>
  <p:transition>
    <p:wedg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F674F-8F28-45FD-A6D2-FA195C043D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320881"/>
      </p:ext>
    </p:extLst>
  </p:cSld>
  <p:clrMapOvr>
    <a:masterClrMapping/>
  </p:clrMapOvr>
  <p:transition>
    <p:wedg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42A93-DEC2-4653-96F4-36911B9D55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606453"/>
      </p:ext>
    </p:extLst>
  </p:cSld>
  <p:clrMapOvr>
    <a:masterClrMapping/>
  </p:clrMapOvr>
  <p:transition>
    <p:wedg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E88F7-F6BB-411A-9269-B0A1141E221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126531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74284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D6C06-76C1-4F82-843A-F3E3EC16DB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784438"/>
      </p:ext>
    </p:extLst>
  </p:cSld>
  <p:clrMapOvr>
    <a:masterClrMapping/>
  </p:clrMapOvr>
  <p:transition>
    <p:wedg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2169F-D9AF-448E-BBED-80C01EC65E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586317"/>
      </p:ext>
    </p:extLst>
  </p:cSld>
  <p:clrMapOvr>
    <a:masterClrMapping/>
  </p:clrMapOvr>
  <p:transition>
    <p:wedg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40647-213F-44CC-AFAE-79AE9CC0E2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746251"/>
      </p:ext>
    </p:extLst>
  </p:cSld>
  <p:clrMapOvr>
    <a:masterClrMapping/>
  </p:clrMapOvr>
  <p:transition>
    <p:wedg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2879F2-5BC6-4F29-A060-8E59287CB6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576105"/>
      </p:ext>
    </p:extLst>
  </p:cSld>
  <p:clrMapOvr>
    <a:masterClrMapping/>
  </p:clrMapOvr>
  <p:transition>
    <p:wedg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087529-8BEA-4FDF-8E1F-E9E5DE3542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01941"/>
      </p:ext>
    </p:extLst>
  </p:cSld>
  <p:clrMapOvr>
    <a:masterClrMapping/>
  </p:clrMapOvr>
  <p:transition>
    <p:wedg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86024-5324-4EB1-9EB0-4AA9EC1CB6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725878"/>
      </p:ext>
    </p:extLst>
  </p:cSld>
  <p:clrMapOvr>
    <a:masterClrMapping/>
  </p:clrMapOvr>
  <p:transition>
    <p:wedg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ABDB8E-BD82-486A-9DC2-3D1FDB92F5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049338"/>
      </p:ext>
    </p:extLst>
  </p:cSld>
  <p:clrMapOvr>
    <a:masterClrMapping/>
  </p:clrMapOvr>
  <p:transition>
    <p:wedg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AAB76-50C3-473A-B13D-45BC2E7D0A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004518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78019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4319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927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3405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111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70093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17921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7770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0385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B104B-5B77-48AF-8D15-11F08E5F3BBE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9A188-2761-4542-813E-837491A84A8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949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60B93-D27E-4FD1-8146-8B1612B33849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7F825-5446-43F9-9B0D-4790F3E63D8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793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9E620-9D1E-4620-9E70-9D326869218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9851D-735A-486E-A843-1161B3933E6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88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B7924-E69B-42C3-9098-B6087FB53905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233F0-1FE2-4F1A-8421-440CC2232C4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6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90DC2-CC3D-4F6A-9A1D-6E3864F1FFA9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9DCF6-FDD0-40F4-931C-8502BB3B3527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065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85A42-0941-42F2-A6C1-B03D580F25D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BAAFD-B1A0-4BA1-9640-B6979AE432B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23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19014-3AF5-410B-B832-BEDB36918CCE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846ED-07CB-465A-A97C-DE4A92B0F53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25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FD0EE-5BC2-44C3-A475-E8E83AB04CBE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365CA-59A2-4025-9370-9E451AF947ED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045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7F039-06C0-41ED-87FF-E66A8D0A78B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5B79F-A9D1-4370-AC08-D13BB3665827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20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42D43-5FD2-4BAC-9C45-0E2597D15D8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4A7D8-2ADD-46AC-B1FD-ED99301DA68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663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B3E74-D5A9-4C4C-9BB3-FA97DCC7F09F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99205-5722-4F2C-8148-B90983EA4F9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52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907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7643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254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8145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3230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655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1145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0772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6176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5976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4251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8A91-9EA5-42B0-A1B3-A4DCF7BDB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DAD8-12BD-4C45-8957-E7C6EDADD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9F56-A58A-4AEE-BC0C-61EE53A8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D631-A393-452A-9900-C26947E4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A7D62-F50C-4E82-9FAC-C6A46EB7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7288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F3B9-6F3E-4566-8A61-C695ED58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45405-8595-41C5-B976-5F71FEBC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EB0B-AE79-464D-8F34-D3184642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01A6F-FFF2-4AD5-9D10-5997008E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FB072-BEA7-4688-BDAA-83B194AF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69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4B3-0179-4CFA-AC18-D38F3E0F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B061-729A-43D3-B10C-F356B98A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629B-5E94-4EE4-817C-B1AC6BB3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1A87-3232-4649-85D4-C50F796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C9CAE-B39E-4E39-94D4-09F97846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9843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5473-AA81-48FB-8912-F0FECC7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2C6E-D882-4872-8885-FF83A019B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51C5-17D1-43EB-BFD6-4D8F8B74E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366E-58EC-49D6-ACFB-E6C54CE0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5AA04-5B00-4B4A-8FFB-A20FC4FC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A813C-757D-4B14-A02D-5595F4FB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455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2FDD-0F30-480C-A18F-8AEF866E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6697F-CFE4-4C6B-8247-75772773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5FD87-2754-4FE7-9E3E-0B8A85E3B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052BB-88E9-4A0E-BD8D-E38CB762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7D46D-1340-41C7-A627-5E71281EE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3777B-CEFE-4988-A97F-434CB8EE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50011-7539-401D-B663-9FD70F67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AE7F0-362B-41E2-880B-2BCE4B34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16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D084-D226-43C0-93CC-75092E11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A9749-8714-4054-9EC9-840C84C9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040F5-CEB5-4E3B-8CD3-8A355D98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50195-6C14-46E8-9B76-7CFC7921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111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ABC88-BCC1-4CB9-A80A-6989BB47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4FE16-2A9D-44C4-A5F3-433DAF3B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6CA79-1143-4524-A4C0-9904C57A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842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50D6-5691-4E40-8ACB-08F3AD07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9F485-521E-44CF-B0EC-DADDE66A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DBC9A-EF2D-484D-AE80-369581EC1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48DF9-B898-4E3B-BD3D-77EAE64E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DC859-2A4C-4033-A903-A4253B26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0AA54-A2A4-47CC-9060-E96AD510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8700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BDC-D20A-4E27-A0C4-0FC2C60B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65809-B23F-4569-AF40-3623F7E6C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EDCCF-61ED-43D5-B0AA-61113AF1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F1674-ED6E-45AE-9815-B73076DB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FDE8F-2FB1-4ABB-B1DD-9D11954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5F010-379E-4F7A-BEEC-88F3AD84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777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35C6-A0CC-4CA5-8D3E-3503801B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F065B-2472-4CD0-B174-782C00C3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8F56A-B9FD-4B8B-9898-A45CB861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A75E5-3A6B-4685-9F04-226703DB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6D01-6800-4965-B221-B6BC92B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00595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F9624-BDF3-4D96-A9CB-7421F02B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A236A-68D0-423F-886C-1BEDF1A1C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BE1C-E33B-4C5E-B031-DAA3341C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DCFE-FE59-43CF-9C2C-A77B619A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5421-87BE-4874-B967-4FE14527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489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8A91-9EA5-42B0-A1B3-A4DCF7BDB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DAD8-12BD-4C45-8957-E7C6EDADD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9F56-A58A-4AEE-BC0C-61EE53A8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D631-A393-452A-9900-C26947E4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A7D62-F50C-4E82-9FAC-C6A46EB7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4187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F3B9-6F3E-4566-8A61-C695ED58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45405-8595-41C5-B976-5F71FEBC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EB0B-AE79-464D-8F34-D3184642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01A6F-FFF2-4AD5-9D10-5997008E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FB072-BEA7-4688-BDAA-83B194AF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221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4B3-0179-4CFA-AC18-D38F3E0F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B061-729A-43D3-B10C-F356B98A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629B-5E94-4EE4-817C-B1AC6BB3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1A87-3232-4649-85D4-C50F796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C9CAE-B39E-4E39-94D4-09F97846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9630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5473-AA81-48FB-8912-F0FECC7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2C6E-D882-4872-8885-FF83A019B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51C5-17D1-43EB-BFD6-4D8F8B74E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366E-58EC-49D6-ACFB-E6C54CE0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5AA04-5B00-4B4A-8FFB-A20FC4FC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A813C-757D-4B14-A02D-5595F4FB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2FDD-0F30-480C-A18F-8AEF866E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6697F-CFE4-4C6B-8247-75772773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5FD87-2754-4FE7-9E3E-0B8A85E3B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052BB-88E9-4A0E-BD8D-E38CB762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7D46D-1340-41C7-A627-5E71281EE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3777B-CEFE-4988-A97F-434CB8EE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50011-7539-401D-B663-9FD70F67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AE7F0-362B-41E2-880B-2BCE4B34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300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D084-D226-43C0-93CC-75092E11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A9749-8714-4054-9EC9-840C84C9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040F5-CEB5-4E3B-8CD3-8A355D98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50195-6C14-46E8-9B76-7CFC7921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078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ABC88-BCC1-4CB9-A80A-6989BB47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4FE16-2A9D-44C4-A5F3-433DAF3B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6CA79-1143-4524-A4C0-9904C57A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4296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50D6-5691-4E40-8ACB-08F3AD07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9F485-521E-44CF-B0EC-DADDE66A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DBC9A-EF2D-484D-AE80-369581EC1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48DF9-B898-4E3B-BD3D-77EAE64E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DC859-2A4C-4033-A903-A4253B26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0AA54-A2A4-47CC-9060-E96AD510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146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BDC-D20A-4E27-A0C4-0FC2C60B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65809-B23F-4569-AF40-3623F7E6C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EDCCF-61ED-43D5-B0AA-61113AF1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F1674-ED6E-45AE-9815-B73076DB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FDE8F-2FB1-4ABB-B1DD-9D11954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5F010-379E-4F7A-BEEC-88F3AD84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714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35C6-A0CC-4CA5-8D3E-3503801B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F065B-2472-4CD0-B174-782C00C3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8F56A-B9FD-4B8B-9898-A45CB861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A75E5-3A6B-4685-9F04-226703DB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6D01-6800-4965-B221-B6BC92B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939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F9624-BDF3-4D96-A9CB-7421F02B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A236A-68D0-423F-886C-1BEDF1A1C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BE1C-E33B-4C5E-B031-DAA3341C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DCFE-FE59-43CF-9C2C-A77B619A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5421-87BE-4874-B967-4FE14527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484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8A91-9EA5-42B0-A1B3-A4DCF7BDB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DAD8-12BD-4C45-8957-E7C6EDADD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9F56-A58A-4AEE-BC0C-61EE53A8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D631-A393-452A-9900-C26947E4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A7D62-F50C-4E82-9FAC-C6A46EB7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891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F3B9-6F3E-4566-8A61-C695ED58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45405-8595-41C5-B976-5F71FEBC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EB0B-AE79-464D-8F34-D3184642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01A6F-FFF2-4AD5-9D10-5997008E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FB072-BEA7-4688-BDAA-83B194AF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93667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4B3-0179-4CFA-AC18-D38F3E0F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B061-729A-43D3-B10C-F356B98A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629B-5E94-4EE4-817C-B1AC6BB3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1A87-3232-4649-85D4-C50F796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C9CAE-B39E-4E39-94D4-09F97846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155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5473-AA81-48FB-8912-F0FECC7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2C6E-D882-4872-8885-FF83A019B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51C5-17D1-43EB-BFD6-4D8F8B74E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366E-58EC-49D6-ACFB-E6C54CE0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5AA04-5B00-4B4A-8FFB-A20FC4FC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A813C-757D-4B14-A02D-5595F4FB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4745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2FDD-0F30-480C-A18F-8AEF866E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6697F-CFE4-4C6B-8247-75772773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5FD87-2754-4FE7-9E3E-0B8A85E3B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052BB-88E9-4A0E-BD8D-E38CB762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7D46D-1340-41C7-A627-5E71281EE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3777B-CEFE-4988-A97F-434CB8EE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50011-7539-401D-B663-9FD70F67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AE7F0-362B-41E2-880B-2BCE4B34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585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D084-D226-43C0-93CC-75092E11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A9749-8714-4054-9EC9-840C84C9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040F5-CEB5-4E3B-8CD3-8A355D98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50195-6C14-46E8-9B76-7CFC7921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5404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ABC88-BCC1-4CB9-A80A-6989BB47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4FE16-2A9D-44C4-A5F3-433DAF3B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6CA79-1143-4524-A4C0-9904C57A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8660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50D6-5691-4E40-8ACB-08F3AD07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9F485-521E-44CF-B0EC-DADDE66A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DBC9A-EF2D-484D-AE80-369581EC1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48DF9-B898-4E3B-BD3D-77EAE64E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DC859-2A4C-4033-A903-A4253B26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0AA54-A2A4-47CC-9060-E96AD510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2903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BDC-D20A-4E27-A0C4-0FC2C60B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65809-B23F-4569-AF40-3623F7E6C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EDCCF-61ED-43D5-B0AA-61113AF1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F1674-ED6E-45AE-9815-B73076DB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FDE8F-2FB1-4ABB-B1DD-9D11954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5F010-379E-4F7A-BEEC-88F3AD84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0057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35C6-A0CC-4CA5-8D3E-3503801B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F065B-2472-4CD0-B174-782C00C3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8F56A-B9FD-4B8B-9898-A45CB861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A75E5-3A6B-4685-9F04-226703DB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6D01-6800-4965-B221-B6BC92B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2333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F9624-BDF3-4D96-A9CB-7421F02B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A236A-68D0-423F-886C-1BEDF1A1C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BE1C-E33B-4C5E-B031-DAA3341C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DCFE-FE59-43CF-9C2C-A77B619A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5421-87BE-4874-B967-4FE14527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811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67C14-982B-441E-B0F4-BEDF44F7FD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696777"/>
      </p:ext>
    </p:extLst>
  </p:cSld>
  <p:clrMapOvr>
    <a:masterClrMapping/>
  </p:clrMapOvr>
  <p:transition>
    <p:wedg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F674F-8F28-45FD-A6D2-FA195C043D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8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42A93-DEC2-4653-96F4-36911B9D55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85987"/>
      </p:ext>
    </p:extLst>
  </p:cSld>
  <p:clrMapOvr>
    <a:masterClrMapping/>
  </p:clrMapOvr>
  <p:transition>
    <p:wedg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E88F7-F6BB-411A-9269-B0A1141E221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261625"/>
      </p:ext>
    </p:extLst>
  </p:cSld>
  <p:clrMapOvr>
    <a:masterClrMapping/>
  </p:clrMapOvr>
  <p:transition>
    <p:wedg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D6C06-76C1-4F82-843A-F3E3EC16DB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326020"/>
      </p:ext>
    </p:extLst>
  </p:cSld>
  <p:clrMapOvr>
    <a:masterClrMapping/>
  </p:clrMapOvr>
  <p:transition>
    <p:wedg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2169F-D9AF-448E-BBED-80C01EC65E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33527"/>
      </p:ext>
    </p:extLst>
  </p:cSld>
  <p:clrMapOvr>
    <a:masterClrMapping/>
  </p:clrMapOvr>
  <p:transition>
    <p:wedg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40647-213F-44CC-AFAE-79AE9CC0E2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4541"/>
      </p:ext>
    </p:extLst>
  </p:cSld>
  <p:clrMapOvr>
    <a:masterClrMapping/>
  </p:clrMapOvr>
  <p:transition>
    <p:wedg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2879F2-5BC6-4F29-A060-8E59287CB6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37348"/>
      </p:ext>
    </p:extLst>
  </p:cSld>
  <p:clrMapOvr>
    <a:masterClrMapping/>
  </p:clrMapOvr>
  <p:transition>
    <p:wedg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087529-8BEA-4FDF-8E1F-E9E5DE3542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1824"/>
      </p:ext>
    </p:extLst>
  </p:cSld>
  <p:clrMapOvr>
    <a:masterClrMapping/>
  </p:clrMapOvr>
  <p:transition>
    <p:wedg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86024-5324-4EB1-9EB0-4AA9EC1CB6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324748"/>
      </p:ext>
    </p:extLst>
  </p:cSld>
  <p:clrMapOvr>
    <a:masterClrMapping/>
  </p:clrMapOvr>
  <p:transition>
    <p:wedg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ABDB8E-BD82-486A-9DC2-3D1FDB92F5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70068"/>
      </p:ext>
    </p:extLst>
  </p:cSld>
  <p:clrMapOvr>
    <a:masterClrMapping/>
  </p:clrMapOvr>
  <p:transition>
    <p:wedg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AAB76-50C3-473A-B13D-45BC2E7D0A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340178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67C14-982B-441E-B0F4-BEDF44F7FD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42790"/>
      </p:ext>
    </p:extLst>
  </p:cSld>
  <p:clrMapOvr>
    <a:masterClrMapping/>
  </p:clrMapOvr>
  <p:transition>
    <p:wedg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F674F-8F28-45FD-A6D2-FA195C043D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527008"/>
      </p:ext>
    </p:extLst>
  </p:cSld>
  <p:clrMapOvr>
    <a:masterClrMapping/>
  </p:clrMapOvr>
  <p:transition>
    <p:wedg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42A93-DEC2-4653-96F4-36911B9D55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815886"/>
      </p:ext>
    </p:extLst>
  </p:cSld>
  <p:clrMapOvr>
    <a:masterClrMapping/>
  </p:clrMapOvr>
  <p:transition>
    <p:wedg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E88F7-F6BB-411A-9269-B0A1141E221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589055"/>
      </p:ext>
    </p:extLst>
  </p:cSld>
  <p:clrMapOvr>
    <a:masterClrMapping/>
  </p:clrMapOvr>
  <p:transition>
    <p:wedg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D6C06-76C1-4F82-843A-F3E3EC16DB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41194"/>
      </p:ext>
    </p:extLst>
  </p:cSld>
  <p:clrMapOvr>
    <a:masterClrMapping/>
  </p:clrMapOvr>
  <p:transition>
    <p:wedg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2169F-D9AF-448E-BBED-80C01EC65E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621439"/>
      </p:ext>
    </p:extLst>
  </p:cSld>
  <p:clrMapOvr>
    <a:masterClrMapping/>
  </p:clrMapOvr>
  <p:transition>
    <p:wedg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40647-213F-44CC-AFAE-79AE9CC0E2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616812"/>
      </p:ext>
    </p:extLst>
  </p:cSld>
  <p:clrMapOvr>
    <a:masterClrMapping/>
  </p:clrMapOvr>
  <p:transition>
    <p:wedg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2879F2-5BC6-4F29-A060-8E59287CB6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194394"/>
      </p:ext>
    </p:extLst>
  </p:cSld>
  <p:clrMapOvr>
    <a:masterClrMapping/>
  </p:clrMapOvr>
  <p:transition>
    <p:wedg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087529-8BEA-4FDF-8E1F-E9E5DE3542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493575"/>
      </p:ext>
    </p:extLst>
  </p:cSld>
  <p:clrMapOvr>
    <a:masterClrMapping/>
  </p:clrMapOvr>
  <p:transition>
    <p:wedg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86024-5324-4EB1-9EB0-4AA9EC1CB6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991535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heel spokes="8"/>
    <p:sndAc>
      <p:stSnd>
        <p:snd r:embed="rId13" name="arrow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05FA3B-ABDF-4E4F-BE51-4DE720AC081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20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05FA3B-ABDF-4E4F-BE51-4DE720AC081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33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05FA3B-ABDF-4E4F-BE51-4DE720AC081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33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4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wheel spokes="8"/>
    <p:sndAc>
      <p:stSnd>
        <p:snd r:embed="rId13" name="arrow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4C990-2EC3-4444-A754-A692F0F00C22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D7651-E615-40AC-9873-C2FB67392A08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43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E6586D4-B7C6-422D-8BA9-91CA27D121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0AAD7F0-9553-48CB-A7B4-F5457E7458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232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0FBED-822D-4AE8-AC06-345DA3F4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FAE24-2E27-4479-9E20-0C46F444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2606-48A7-456B-8F30-71ED04415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4AA0-66FC-4516-8F34-096BA946E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7AF85-03A8-4057-BC38-2A059879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36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0FBED-822D-4AE8-AC06-345DA3F4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FAE24-2E27-4479-9E20-0C46F444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2606-48A7-456B-8F30-71ED04415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4AA0-66FC-4516-8F34-096BA946E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7AF85-03A8-4057-BC38-2A059879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12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0FBED-822D-4AE8-AC06-345DA3F4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FAE24-2E27-4479-9E20-0C46F444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2606-48A7-456B-8F30-71ED04415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4AA0-66FC-4516-8F34-096BA946E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7AF85-03A8-4057-BC38-2A059879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96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05FA3B-ABDF-4E4F-BE51-4DE720AC081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1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05FA3B-ABDF-4E4F-BE51-4DE720AC081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94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12" Type="http://schemas.openxmlformats.org/officeDocument/2006/relationships/image" Target="../media/image6.jp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openxmlformats.org/officeDocument/2006/relationships/image" Target="../media/image18.png"/><Relationship Id="rId5" Type="http://schemas.openxmlformats.org/officeDocument/2006/relationships/image" Target="../media/image11.jpe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2.xml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4.xml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6.xml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.png"/><Relationship Id="rId3" Type="http://schemas.openxmlformats.org/officeDocument/2006/relationships/tags" Target="../tags/tag15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36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3.xml"/><Relationship Id="rId11" Type="http://schemas.openxmlformats.org/officeDocument/2006/relationships/hyperlink" Target="giao%20an%20du%20thi%20giao%20vien%20gioi.doc" TargetMode="External"/><Relationship Id="rId5" Type="http://schemas.microsoft.com/office/2007/relationships/media" Target="../media/media10.mp3"/><Relationship Id="rId10" Type="http://schemas.openxmlformats.org/officeDocument/2006/relationships/image" Target="../media/image35.gif"/><Relationship Id="rId4" Type="http://schemas.openxmlformats.org/officeDocument/2006/relationships/audio" Target="NULL" TargetMode="External"/><Relationship Id="rId9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tags" Target="../tags/tag18.xml"/><Relationship Id="rId7" Type="http://schemas.openxmlformats.org/officeDocument/2006/relationships/image" Target="../media/image34.gi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6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8.xml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3738" y="2068513"/>
            <a:ext cx="5848350" cy="293157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Lĩnh vực phát triển </a:t>
            </a:r>
            <a:r>
              <a:rPr lang="vi-VN" sz="2800" b="1" i="1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ngôn ngữ</a:t>
            </a:r>
            <a:endParaRPr kumimoji="0" lang="vi-VN" sz="2800" b="1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 </a:t>
            </a: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tài: </a:t>
            </a: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Kể</a:t>
            </a:r>
            <a:r>
              <a:rPr kumimoji="0" lang="vi-VN" sz="2400" b="0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chuyện 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“</a:t>
            </a: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Gấu</a:t>
            </a:r>
            <a:r>
              <a:rPr kumimoji="0" lang="vi-VN" sz="2400" b="0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con bị đau răng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”</a:t>
            </a:r>
            <a:endParaRPr lang="vi-VN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Chủ</a:t>
            </a:r>
            <a:r>
              <a:rPr kumimoji="0" lang="vi-VN" sz="2400" b="0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đề: Bé Tìm hiểu về bản thân</a:t>
            </a:r>
            <a:endParaRPr kumimoji="0" lang="vi-VN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 tượng: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Trẻ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</a:t>
            </a: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tuổi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 viên: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Tình</a:t>
            </a:r>
            <a:endParaRPr kumimoji="0" lang="vi-VN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181350" y="630238"/>
            <a:ext cx="3092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963738" y="26988"/>
            <a:ext cx="5272087" cy="68480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UBND 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</a:t>
            </a:r>
            <a:r>
              <a:rPr kumimoji="0" lang="vi-VN" sz="2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XUÂN </a:t>
            </a:r>
            <a:r>
              <a:rPr kumimoji="0" lang="en-US" sz="2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XUÂN 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2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63992"/>
      </p:ext>
    </p:extLst>
  </p:cSld>
  <p:clrMapOvr>
    <a:masterClrMapping/>
  </p:clrMapOvr>
  <p:transition spd="slow" advTm="373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0" y="0"/>
            <a:ext cx="4953000" cy="12192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71942"/>
            <a:ext cx="2000264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6798479" y="4040401"/>
            <a:ext cx="1785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-196298"/>
            <a:ext cx="10834216" cy="35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3" y="1712913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7422" y="1785926"/>
            <a:ext cx="2000264" cy="2108322"/>
          </a:xfrm>
          <a:prstGeom prst="rect">
            <a:avLst/>
          </a:prstGeom>
        </p:spPr>
      </p:pic>
      <p:pic>
        <p:nvPicPr>
          <p:cNvPr id="13" name="Picture 12" descr="Picture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6314" y="1785926"/>
            <a:ext cx="1766337" cy="2164840"/>
          </a:xfrm>
          <a:prstGeom prst="rect">
            <a:avLst/>
          </a:prstGeom>
        </p:spPr>
      </p:pic>
      <p:pic>
        <p:nvPicPr>
          <p:cNvPr id="14" name="Picture 13" descr="Picture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3035" y="4140188"/>
            <a:ext cx="2386558" cy="2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1157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71942"/>
            <a:ext cx="2000264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5143504" y="4143380"/>
            <a:ext cx="1785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4651380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48" y="1163013"/>
            <a:ext cx="2432312" cy="2563710"/>
          </a:xfrm>
          <a:prstGeom prst="rect">
            <a:avLst/>
          </a:prstGeom>
        </p:spPr>
      </p:pic>
      <p:pic>
        <p:nvPicPr>
          <p:cNvPr id="13" name="Picture 12" descr="Picture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0192" y="1025251"/>
            <a:ext cx="2448272" cy="3000626"/>
          </a:xfrm>
          <a:prstGeom prst="rect">
            <a:avLst/>
          </a:prstGeom>
        </p:spPr>
      </p:pic>
      <p:pic>
        <p:nvPicPr>
          <p:cNvPr id="14" name="Picture 13" descr="Picture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2864" y="4040401"/>
            <a:ext cx="2386558" cy="2357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316" y="-3555776"/>
            <a:ext cx="10973751" cy="6937849"/>
          </a:xfrm>
          <a:prstGeom prst="rect">
            <a:avLst/>
          </a:prstGeom>
        </p:spPr>
      </p:pic>
      <p:pic>
        <p:nvPicPr>
          <p:cNvPr id="18" name="ô cửa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144000" cy="6858000"/>
          </a:xfrm>
          <a:prstGeom prst="rect">
            <a:avLst/>
          </a:prstGeom>
          <a:ln w="57150"/>
        </p:spPr>
      </p:pic>
      <p:sp>
        <p:nvSpPr>
          <p:cNvPr id="19" name="Rectangle 18"/>
          <p:cNvSpPr/>
          <p:nvPr/>
        </p:nvSpPr>
        <p:spPr>
          <a:xfrm>
            <a:off x="2915816" y="490364"/>
            <a:ext cx="4320480" cy="7115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Ô cửa bí mật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ô cửa 1"/>
          <p:cNvSpPr/>
          <p:nvPr/>
        </p:nvSpPr>
        <p:spPr>
          <a:xfrm>
            <a:off x="3491880" y="1556792"/>
            <a:ext cx="1944216" cy="1643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2</a:t>
            </a:r>
            <a:endParaRPr lang="vi-VN" sz="8000" b="1" dirty="0"/>
          </a:p>
        </p:txBody>
      </p:sp>
      <p:sp>
        <p:nvSpPr>
          <p:cNvPr id="22" name="ô cửa 1"/>
          <p:cNvSpPr/>
          <p:nvPr/>
        </p:nvSpPr>
        <p:spPr>
          <a:xfrm>
            <a:off x="5608104" y="1556792"/>
            <a:ext cx="1944216" cy="164341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3</a:t>
            </a:r>
          </a:p>
        </p:txBody>
      </p:sp>
      <p:sp>
        <p:nvSpPr>
          <p:cNvPr id="23" name="ô cửa 1"/>
          <p:cNvSpPr/>
          <p:nvPr/>
        </p:nvSpPr>
        <p:spPr>
          <a:xfrm>
            <a:off x="2655808" y="3382073"/>
            <a:ext cx="1944216" cy="1643418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4</a:t>
            </a:r>
            <a:endParaRPr lang="vi-VN" sz="8000" b="1" dirty="0"/>
          </a:p>
        </p:txBody>
      </p:sp>
      <p:sp>
        <p:nvSpPr>
          <p:cNvPr id="24" name="ô cửa 1"/>
          <p:cNvSpPr/>
          <p:nvPr/>
        </p:nvSpPr>
        <p:spPr>
          <a:xfrm>
            <a:off x="4932040" y="3385687"/>
            <a:ext cx="1944216" cy="1643418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5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3" y="848638"/>
            <a:ext cx="1279922" cy="13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59832" y="1844824"/>
            <a:ext cx="251818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0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endParaRPr lang="en-US" sz="40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7704" y="2560405"/>
            <a:ext cx="5006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Trong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ngày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sinh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nhật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của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gấu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con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các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bạn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đa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̃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tặng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món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quà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gi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̀?</a:t>
            </a:r>
            <a:endParaRPr lang="en-US" sz="3200" b="1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16200000" flipH="1">
            <a:off x="1030288" y="3392488"/>
            <a:ext cx="6856412" cy="74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0" y="3352800"/>
            <a:ext cx="9144000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2200" y="1295400"/>
            <a:ext cx="4038600" cy="403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8000" y="1981200"/>
            <a:ext cx="2667000" cy="2667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684236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ngày sinh nhật của Gấu các bạn đã tặng những quà gì?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724400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3098800" y="1752600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01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 sinh nhật của gấu các bạn đã mang gì đến ?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714884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714412" y="1714488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vi-VN"/>
          </a:p>
        </p:txBody>
      </p:sp>
      <p:pic>
        <p:nvPicPr>
          <p:cNvPr id="8" name="ô cửa 1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144000" cy="6858000"/>
          </a:xfrm>
          <a:ln w="57150"/>
        </p:spPr>
      </p:pic>
      <p:sp>
        <p:nvSpPr>
          <p:cNvPr id="9" name="Rectangle 8"/>
          <p:cNvSpPr/>
          <p:nvPr/>
        </p:nvSpPr>
        <p:spPr>
          <a:xfrm>
            <a:off x="2915816" y="490364"/>
            <a:ext cx="4320480" cy="7115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Ô cửa bí mật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ô cửa 1"/>
          <p:cNvSpPr/>
          <p:nvPr/>
        </p:nvSpPr>
        <p:spPr>
          <a:xfrm>
            <a:off x="5608104" y="1556792"/>
            <a:ext cx="1944216" cy="164341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3</a:t>
            </a:r>
          </a:p>
        </p:txBody>
      </p:sp>
      <p:sp>
        <p:nvSpPr>
          <p:cNvPr id="13" name="ô cửa 1"/>
          <p:cNvSpPr/>
          <p:nvPr/>
        </p:nvSpPr>
        <p:spPr>
          <a:xfrm>
            <a:off x="2535188" y="3333548"/>
            <a:ext cx="1944216" cy="1695557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4</a:t>
            </a:r>
            <a:endParaRPr lang="vi-VN" sz="8000" b="1" dirty="0"/>
          </a:p>
        </p:txBody>
      </p:sp>
      <p:sp>
        <p:nvSpPr>
          <p:cNvPr id="14" name="ô cửa 1"/>
          <p:cNvSpPr/>
          <p:nvPr/>
        </p:nvSpPr>
        <p:spPr>
          <a:xfrm>
            <a:off x="4932040" y="3377682"/>
            <a:ext cx="1944216" cy="1651423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5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09" y="34888"/>
            <a:ext cx="9144000" cy="685800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3" y="848638"/>
            <a:ext cx="1279922" cy="13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87824" y="1844824"/>
            <a:ext cx="259019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endParaRPr lang="en-US" sz="405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1" y="2560405"/>
            <a:ext cx="493410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Vì </a:t>
            </a:r>
            <a:r>
              <a:rPr lang="en-US" sz="405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sao</a:t>
            </a:r>
            <a:r>
              <a:rPr lang="en-US" sz="405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405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gấu</a:t>
            </a:r>
            <a:r>
              <a:rPr lang="en-US" sz="405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con </a:t>
            </a:r>
            <a:r>
              <a:rPr lang="en-US" sz="405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lại</a:t>
            </a:r>
            <a:r>
              <a:rPr lang="en-US" sz="405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bị </a:t>
            </a:r>
            <a:r>
              <a:rPr lang="en-US" sz="405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đau</a:t>
            </a:r>
            <a:r>
              <a:rPr lang="en-US" sz="405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405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răng</a:t>
            </a:r>
            <a:r>
              <a:rPr lang="en-US" sz="405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?</a:t>
            </a:r>
            <a:endParaRPr lang="en-US" sz="4050" b="1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4893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16200000" flipH="1">
            <a:off x="1030288" y="3392488"/>
            <a:ext cx="6856412" cy="74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0" y="3352800"/>
            <a:ext cx="9144000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2200" y="1295400"/>
            <a:ext cx="4038600" cy="403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8000" y="1981200"/>
            <a:ext cx="2667000" cy="2667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531373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ruyện ngụ ngôn  Gấu con bị sâu răng  Terrabook_4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625" end="1481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62698"/>
      </p:ext>
    </p:extLst>
  </p:cSld>
  <p:clrMapOvr>
    <a:masterClrMapping/>
  </p:clrMapOvr>
  <p:transition spd="med">
    <p:wheel spokes="8"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 dirty="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391400" cy="4419600"/>
          </a:xfr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vi-VN"/>
          </a:p>
        </p:txBody>
      </p:sp>
      <p:pic>
        <p:nvPicPr>
          <p:cNvPr id="5" name="ô cử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2536" y="0"/>
            <a:ext cx="9144000" cy="6858000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15816" y="490364"/>
            <a:ext cx="4320480" cy="7115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Ô cửa bí mật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ô cửa 1"/>
          <p:cNvSpPr/>
          <p:nvPr/>
        </p:nvSpPr>
        <p:spPr>
          <a:xfrm>
            <a:off x="2535188" y="3441880"/>
            <a:ext cx="1944216" cy="1643418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4</a:t>
            </a:r>
            <a:endParaRPr lang="vi-VN" sz="8000" b="1" dirty="0"/>
          </a:p>
        </p:txBody>
      </p:sp>
      <p:sp>
        <p:nvSpPr>
          <p:cNvPr id="11" name="ô cửa 1"/>
          <p:cNvSpPr/>
          <p:nvPr/>
        </p:nvSpPr>
        <p:spPr>
          <a:xfrm>
            <a:off x="4932040" y="3385687"/>
            <a:ext cx="1944216" cy="1643418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5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8149" y="3478399"/>
            <a:ext cx="736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Tạo cảm xúc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eMienCoTich-HoaiBang_qqw2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4869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394"/>
            <a:ext cx="9144000" cy="60007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3" y="848638"/>
            <a:ext cx="1279922" cy="13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1839" y="2348880"/>
            <a:ext cx="2446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4: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1" y="3121522"/>
            <a:ext cx="4934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Bác</a:t>
            </a:r>
            <a:r>
              <a:rPr lang="en-US" sz="36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si</a:t>
            </a:r>
            <a:r>
              <a:rPr lang="en-US" sz="36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̃ </a:t>
            </a:r>
            <a:r>
              <a:rPr lang="en-US" sz="36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dặn</a:t>
            </a:r>
            <a:r>
              <a:rPr lang="en-US" sz="36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gấu</a:t>
            </a:r>
            <a:r>
              <a:rPr lang="en-US" sz="36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con </a:t>
            </a:r>
            <a:r>
              <a:rPr lang="en-US" sz="36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điều</a:t>
            </a:r>
            <a:r>
              <a:rPr lang="en-US" sz="3600" b="1" dirty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UTM Androgyne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6917083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16200000" flipH="1">
            <a:off x="1030288" y="3392488"/>
            <a:ext cx="6856412" cy="74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0" y="3352800"/>
            <a:ext cx="9144000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2200" y="1295400"/>
            <a:ext cx="4038600" cy="403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8000" y="1981200"/>
            <a:ext cx="2667000" cy="2667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7683282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ruyện ngụ ngôn  Gấu con bị sâu răng  Terrabook_4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050" end="852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59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2290"/>
      </p:ext>
    </p:extLst>
  </p:cSld>
  <p:clrMapOvr>
    <a:masterClrMapping/>
  </p:clrMapOvr>
  <p:transition spd="med">
    <p:wheel spokes="8"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585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285852" y="2000240"/>
            <a:ext cx="2071678" cy="231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857224" y="142852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 phải mang gấu con đi đâu? Bác sĩ đã nói gì với gấu ?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vi-VN"/>
          </a:p>
        </p:txBody>
      </p:sp>
      <p:pic>
        <p:nvPicPr>
          <p:cNvPr id="7" name="ô cửa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" y="12880"/>
            <a:ext cx="9144000" cy="6858000"/>
          </a:xfrm>
          <a:ln w="57150"/>
        </p:spPr>
      </p:pic>
      <p:sp>
        <p:nvSpPr>
          <p:cNvPr id="9" name="Rectangle 8"/>
          <p:cNvSpPr/>
          <p:nvPr/>
        </p:nvSpPr>
        <p:spPr>
          <a:xfrm>
            <a:off x="2915816" y="490364"/>
            <a:ext cx="4320480" cy="7115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Ô cửa bí mật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ô cửa 1"/>
          <p:cNvSpPr/>
          <p:nvPr/>
        </p:nvSpPr>
        <p:spPr>
          <a:xfrm>
            <a:off x="4932040" y="3385687"/>
            <a:ext cx="1944216" cy="1643418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5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6936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3" y="848638"/>
            <a:ext cx="1279922" cy="13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85029" y="2103806"/>
            <a:ext cx="2492990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5: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53733" y="2854187"/>
            <a:ext cx="4960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Đê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̉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răng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chắc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khỏe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chúng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mình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cần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phải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làm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UTM Androgyne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063076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16200000" flipH="1">
            <a:off x="1030288" y="3392488"/>
            <a:ext cx="6856412" cy="74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0" y="3352800"/>
            <a:ext cx="9144000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2200" y="1295400"/>
            <a:ext cx="4038600" cy="403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8000" y="1981200"/>
            <a:ext cx="2667000" cy="2667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224652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-171400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68" y="-99392"/>
            <a:ext cx="511256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40032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-171400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68" y="-99392"/>
            <a:ext cx="511256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3717032"/>
            <a:ext cx="4968552" cy="2952328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y2mate (mp3cut.net). đánh răng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874" y="116632"/>
            <a:ext cx="9159874" cy="6741368"/>
          </a:xfrm>
          <a:prstGeom prst="rect">
            <a:avLst/>
          </a:prstGeom>
        </p:spPr>
      </p:pic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3480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46122"/>
      </p:ext>
    </p:extLst>
  </p:cSld>
  <p:clrMapOvr>
    <a:masterClrMapping/>
  </p:clrMapOvr>
  <p:transition spd="med">
    <p:wheel spokes="8"/>
    <p:sndAc>
      <p:stSnd>
        <p:snd r:embed="rId6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2555776" y="17145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63777579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B0BD6-765D-0A23-428E-22703390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B9E6B-9C3B-FD98-B43B-A07E4439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8024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y2mate.com - Bài Hát Chúc Mừng Sinh Nhật Tiếng Việt  Nhạc Chúc Mừng Sinh Nhật REMIX  Happy Birthday Song_48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25" end="1998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02876514"/>
      </p:ext>
    </p:extLst>
  </p:cSld>
  <p:clrMapOvr>
    <a:masterClrMapping/>
  </p:clrMapOvr>
  <p:transition spd="med">
    <p:wheel spokes="8"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Nhạc nền kể truyện mầm non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90" end="65919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3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hucBeNguNgon-BeMinhVy-681790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695700"/>
            <a:ext cx="609600" cy="609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ChucBeNguNgon-BeMinhVy-68179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853" end="97448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3346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2643182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071942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11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33742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726" y="1460215"/>
            <a:ext cx="8228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eTapDanhRang-BaoAn-31824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31917" end="205645.4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11141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0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2643182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071942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857628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1484784"/>
            <a:ext cx="7560840" cy="24058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Xin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chân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thành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ơn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đã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dự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dạy</a:t>
            </a:r>
            <a:endParaRPr lang="en-US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sức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khỏe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hạnh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phúc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thành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công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8149" y="3478399"/>
            <a:ext cx="736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y2mate.com - Nhạc nền kể truyện mầ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4987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ô kể - Truyện gấu con bị đau răng dành cho các cô kể chuyện_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746" y="1"/>
            <a:ext cx="9094809" cy="6741368"/>
          </a:xfrm>
        </p:spPr>
      </p:pic>
    </p:spTree>
    <p:extLst>
      <p:ext uri="{BB962C8B-B14F-4D97-AF65-F5344CB8AC3E}">
        <p14:creationId xmlns:p14="http://schemas.microsoft.com/office/powerpoint/2010/main" val="42041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ô cửa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144000" cy="6858000"/>
          </a:xfrm>
          <a:ln w="57150"/>
        </p:spPr>
      </p:pic>
      <p:sp>
        <p:nvSpPr>
          <p:cNvPr id="5" name="Rectangle 4"/>
          <p:cNvSpPr/>
          <p:nvPr/>
        </p:nvSpPr>
        <p:spPr>
          <a:xfrm>
            <a:off x="2915816" y="490364"/>
            <a:ext cx="4320480" cy="7115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Ô cửa bí mật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ô cửa 1"/>
          <p:cNvSpPr/>
          <p:nvPr/>
        </p:nvSpPr>
        <p:spPr>
          <a:xfrm>
            <a:off x="1403648" y="1556792"/>
            <a:ext cx="1944216" cy="1643418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1</a:t>
            </a:r>
            <a:endParaRPr lang="vi-VN" sz="8000" b="1" dirty="0"/>
          </a:p>
        </p:txBody>
      </p:sp>
      <p:sp>
        <p:nvSpPr>
          <p:cNvPr id="20" name="ô cửa 1"/>
          <p:cNvSpPr/>
          <p:nvPr/>
        </p:nvSpPr>
        <p:spPr>
          <a:xfrm>
            <a:off x="3491880" y="1556792"/>
            <a:ext cx="1944216" cy="1643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2</a:t>
            </a:r>
            <a:endParaRPr lang="vi-VN" sz="8000" b="1" dirty="0"/>
          </a:p>
        </p:txBody>
      </p:sp>
      <p:sp>
        <p:nvSpPr>
          <p:cNvPr id="21" name="ô cửa 1"/>
          <p:cNvSpPr/>
          <p:nvPr/>
        </p:nvSpPr>
        <p:spPr>
          <a:xfrm>
            <a:off x="5608104" y="1556792"/>
            <a:ext cx="1944216" cy="164341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3</a:t>
            </a:r>
          </a:p>
        </p:txBody>
      </p:sp>
      <p:sp>
        <p:nvSpPr>
          <p:cNvPr id="22" name="ô cửa 1"/>
          <p:cNvSpPr/>
          <p:nvPr/>
        </p:nvSpPr>
        <p:spPr>
          <a:xfrm>
            <a:off x="2627784" y="3385687"/>
            <a:ext cx="1944216" cy="1643418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4</a:t>
            </a:r>
            <a:endParaRPr lang="vi-VN" sz="8000" b="1" dirty="0"/>
          </a:p>
        </p:txBody>
      </p:sp>
      <p:sp>
        <p:nvSpPr>
          <p:cNvPr id="23" name="ô cửa 1"/>
          <p:cNvSpPr/>
          <p:nvPr/>
        </p:nvSpPr>
        <p:spPr>
          <a:xfrm>
            <a:off x="4932040" y="3385687"/>
            <a:ext cx="1944216" cy="1643418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65616707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1"/>
            <a:ext cx="9144000" cy="695739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3" y="848638"/>
            <a:ext cx="1279922" cy="13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87825" y="1700808"/>
            <a:ext cx="259019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0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9712" y="2564903"/>
            <a:ext cx="49341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truyện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có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là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gi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̀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va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̀ có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những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nhân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vật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nào</a:t>
            </a:r>
            <a:r>
              <a:rPr lang="en-US" sz="3200" b="1" dirty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16200000" flipH="1">
            <a:off x="1030288" y="3392488"/>
            <a:ext cx="6856412" cy="74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0" y="3352800"/>
            <a:ext cx="9144000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2200" y="1295400"/>
            <a:ext cx="4038600" cy="403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8000" y="1981200"/>
            <a:ext cx="2667000" cy="2667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86200" y="2133600"/>
            <a:ext cx="106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776413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2555776" y="17145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2427</TotalTime>
  <Words>323</Words>
  <Application>Microsoft Office PowerPoint</Application>
  <PresentationFormat>On-screen Show (4:3)</PresentationFormat>
  <Paragraphs>82</Paragraphs>
  <Slides>34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.VnTime</vt:lpstr>
      <vt:lpstr>Arial</vt:lpstr>
      <vt:lpstr>Calibri</vt:lpstr>
      <vt:lpstr>Calibri Light</vt:lpstr>
      <vt:lpstr>Franklin Gothic Book</vt:lpstr>
      <vt:lpstr>Times New Roman</vt:lpstr>
      <vt:lpstr>UTM Androgyne</vt:lpstr>
      <vt:lpstr>Office Theme</vt:lpstr>
      <vt:lpstr>4_Office Theme</vt:lpstr>
      <vt:lpstr>3_Office Theme</vt:lpstr>
      <vt:lpstr>8_Office Theme</vt:lpstr>
      <vt:lpstr>1_Office Theme</vt:lpstr>
      <vt:lpstr>2_Office Theme</vt:lpstr>
      <vt:lpstr>5_Office Theme</vt:lpstr>
      <vt:lpstr>Default Design</vt:lpstr>
      <vt:lpstr>1_Default Design</vt:lpstr>
      <vt:lpstr>2_Default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Admin</cp:lastModifiedBy>
  <cp:revision>179</cp:revision>
  <dcterms:created xsi:type="dcterms:W3CDTF">2005-06-21T21:02:06Z</dcterms:created>
  <dcterms:modified xsi:type="dcterms:W3CDTF">2026-04-02T02:41:49Z</dcterms:modified>
</cp:coreProperties>
</file>