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rcRect t="8734" b="8734"/>
          <a:stretch>
            <a:fillRect/>
          </a:stretch>
        </p:blipFill>
        <p:spPr>
          <a:xfrm>
            <a:off x="27940" y="0"/>
            <a:ext cx="9074150" cy="6214110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2880" y="1731010"/>
            <a:ext cx="9106535" cy="85852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vi-VN" altLang="en-US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Lĩnh Vực Phát Triển Thẩm Mỹ</a:t>
            </a:r>
            <a:endParaRPr lang="vi-VN" altLang="en-US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Heart 2"/>
          <p:cNvSpPr/>
          <p:nvPr/>
        </p:nvSpPr>
        <p:spPr>
          <a:xfrm>
            <a:off x="182880" y="182880"/>
            <a:ext cx="548640" cy="548640"/>
          </a:xfrm>
          <a:prstGeom prst="heart">
            <a:avLst/>
          </a:prstGeom>
          <a:solidFill>
            <a:srgbClr val="FFB6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Cloud 3"/>
          <p:cNvSpPr/>
          <p:nvPr/>
        </p:nvSpPr>
        <p:spPr>
          <a:xfrm>
            <a:off x="8229600" y="274320"/>
            <a:ext cx="731520" cy="548640"/>
          </a:xfrm>
          <a:prstGeom prst="cloud">
            <a:avLst/>
          </a:prstGeom>
          <a:solidFill>
            <a:srgbClr val="FFCC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484630" y="2589530"/>
            <a:ext cx="2867660" cy="763905"/>
          </a:xfrm>
          <a:prstGeom prst="rect">
            <a:avLst/>
          </a:prstGeom>
          <a:noFill/>
        </p:spPr>
        <p:txBody>
          <a:bodyPr wrap="none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400">
                <a:solidFill>
                  <a:schemeClr val="accent4"/>
                </a:solidFill>
                <a:effectLst/>
              </a:rPr>
              <a:t>Đề Tài</a:t>
            </a:r>
            <a:endParaRPr lang="vi-VN" sz="4400">
              <a:solidFill>
                <a:schemeClr val="accent4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545" y="3429635"/>
            <a:ext cx="7958455" cy="7620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vi-VN" sz="2800"/>
              <a:t>Bé làm </a:t>
            </a:r>
            <a:r>
              <a:rPr sz="2800"/>
              <a:t>Hoa tặng mẹ và bà nhân ngày 8-3</a:t>
            </a:r>
            <a:endParaRPr sz="2800"/>
          </a:p>
          <a:p>
            <a:r>
              <a:rPr lang="vi-VN" sz="2800"/>
              <a:t>Độ tuổi:4-5 tuổi</a:t>
            </a:r>
            <a:endParaRPr lang="vi-VN" sz="2800"/>
          </a:p>
          <a:p>
            <a:r>
              <a:rPr lang="vi-VN" sz="2800"/>
              <a:t>Thời gian:25-30 phút</a:t>
            </a:r>
            <a:endParaRPr lang="vi-VN" sz="2800"/>
          </a:p>
          <a:p>
            <a:r>
              <a:rPr lang="vi-VN" sz="2800"/>
              <a:t>Người dạy :Phạm Thị Nhị</a:t>
            </a:r>
            <a:r>
              <a:rPr sz="2800"/>
              <a:t> </a:t>
            </a:r>
            <a:endParaRPr sz="2800"/>
          </a:p>
        </p:txBody>
      </p:sp>
      <p:sp>
        <p:nvSpPr>
          <p:cNvPr id="2" name="TextBox 5"/>
          <p:cNvSpPr txBox="1"/>
          <p:nvPr/>
        </p:nvSpPr>
        <p:spPr>
          <a:xfrm>
            <a:off x="1143635" y="198120"/>
            <a:ext cx="7958455" cy="7620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vi-VN" sz="2800"/>
              <a:t>ỦY BAN NHÂN DÂN XÃ XUÂN HỒNG</a:t>
            </a:r>
            <a:endParaRPr lang="vi-VN" sz="2800"/>
          </a:p>
          <a:p>
            <a:r>
              <a:rPr lang="vi-VN" sz="2800"/>
              <a:t>TRƯỜNG MẦM NON XUÂN HỒNG B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" name="Content Placeholder 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165" y="0"/>
            <a:ext cx="909383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450" y="3822700"/>
            <a:ext cx="3070860" cy="830580"/>
          </a:xfrm>
        </p:spPr>
        <p:style>
          <a:lnRef idx="0">
            <a:srgbClr val="FFFFFF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r>
              <a:rPr lang="vi-VN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Hoạt Động:1</a:t>
            </a:r>
            <a:endParaRPr lang="vi-VN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Heart 2"/>
          <p:cNvSpPr/>
          <p:nvPr/>
        </p:nvSpPr>
        <p:spPr>
          <a:xfrm>
            <a:off x="2560320" y="0"/>
            <a:ext cx="548640" cy="548640"/>
          </a:xfrm>
          <a:prstGeom prst="heart">
            <a:avLst/>
          </a:prstGeom>
          <a:solidFill>
            <a:srgbClr val="FFB6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Cloud 3"/>
          <p:cNvSpPr/>
          <p:nvPr/>
        </p:nvSpPr>
        <p:spPr>
          <a:xfrm>
            <a:off x="8489950" y="-87630"/>
            <a:ext cx="731520" cy="548640"/>
          </a:xfrm>
          <a:prstGeom prst="cloud">
            <a:avLst/>
          </a:prstGeom>
          <a:solidFill>
            <a:srgbClr val="FFCC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2212340" y="4829810"/>
            <a:ext cx="4651375" cy="782955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sz="4400"/>
              <a:t>Ổn định tổ chức</a:t>
            </a:r>
            <a:endParaRPr sz="440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676910" y="5789295"/>
            <a:ext cx="6039485" cy="1064895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endParaRPr sz="2800"/>
          </a:p>
          <a:p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29210"/>
            <a:ext cx="9144000" cy="6097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5" y="479425"/>
            <a:ext cx="4796790" cy="797560"/>
          </a:xfrm>
        </p:spPr>
        <p:txBody>
          <a:bodyPr>
            <a:normAutofit fontScale="90000"/>
          </a:bodyPr>
          <a:lstStyle/>
          <a:p>
            <a:r>
              <a:rPr lang="vi-VN" u="heavy"/>
              <a:t>Hoạt động 2:Nôị dung</a:t>
            </a:r>
            <a:endParaRPr lang="vi-VN" u="heavy"/>
          </a:p>
        </p:txBody>
      </p:sp>
      <p:sp>
        <p:nvSpPr>
          <p:cNvPr id="3" name="Heart 2"/>
          <p:cNvSpPr/>
          <p:nvPr/>
        </p:nvSpPr>
        <p:spPr>
          <a:xfrm>
            <a:off x="182880" y="182880"/>
            <a:ext cx="548640" cy="548640"/>
          </a:xfrm>
          <a:prstGeom prst="heart">
            <a:avLst/>
          </a:prstGeom>
          <a:solidFill>
            <a:srgbClr val="FFB6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Cloud 3"/>
          <p:cNvSpPr/>
          <p:nvPr/>
        </p:nvSpPr>
        <p:spPr>
          <a:xfrm>
            <a:off x="8229600" y="274320"/>
            <a:ext cx="731520" cy="548640"/>
          </a:xfrm>
          <a:prstGeom prst="cloud">
            <a:avLst/>
          </a:prstGeom>
          <a:solidFill>
            <a:srgbClr val="FFCC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Heart 2"/>
          <p:cNvSpPr/>
          <p:nvPr/>
        </p:nvSpPr>
        <p:spPr>
          <a:xfrm>
            <a:off x="182880" y="182880"/>
            <a:ext cx="548640" cy="548640"/>
          </a:xfrm>
          <a:prstGeom prst="heart">
            <a:avLst/>
          </a:prstGeom>
          <a:solidFill>
            <a:srgbClr val="FFB6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Cloud 3"/>
          <p:cNvSpPr/>
          <p:nvPr/>
        </p:nvSpPr>
        <p:spPr>
          <a:xfrm>
            <a:off x="8229600" y="274320"/>
            <a:ext cx="731520" cy="548640"/>
          </a:xfrm>
          <a:prstGeom prst="cloud">
            <a:avLst/>
          </a:prstGeom>
          <a:solidFill>
            <a:srgbClr val="FFCC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Content Placeholder 8"/>
          <p:cNvSpPr/>
          <p:nvPr>
            <p:ph idx="1"/>
          </p:nvPr>
        </p:nvSpPr>
        <p:spPr>
          <a:xfrm>
            <a:off x="756285" y="2368550"/>
            <a:ext cx="3873500" cy="595630"/>
          </a:xfrm>
        </p:spPr>
        <p:txBody>
          <a:bodyPr/>
          <a:p>
            <a:r>
              <a:rPr lang="vi-VN" altLang="en-US"/>
              <a:t>Tr</a:t>
            </a:r>
            <a:r>
              <a:rPr lang="vi-VN" altLang="en-US" u="heavy"/>
              <a:t>ẻ thưc hiên</a:t>
            </a:r>
            <a:endParaRPr lang="vi-VN" altLang="en-US" u="heavy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Heart 2"/>
          <p:cNvSpPr/>
          <p:nvPr/>
        </p:nvSpPr>
        <p:spPr>
          <a:xfrm>
            <a:off x="182880" y="182880"/>
            <a:ext cx="548640" cy="548640"/>
          </a:xfrm>
          <a:prstGeom prst="heart">
            <a:avLst/>
          </a:prstGeom>
          <a:solidFill>
            <a:srgbClr val="FFB6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Cloud 3"/>
          <p:cNvSpPr/>
          <p:nvPr/>
        </p:nvSpPr>
        <p:spPr>
          <a:xfrm>
            <a:off x="8229600" y="274320"/>
            <a:ext cx="731520" cy="548640"/>
          </a:xfrm>
          <a:prstGeom prst="cloud">
            <a:avLst/>
          </a:prstGeom>
          <a:solidFill>
            <a:srgbClr val="FFCC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158240" y="183515"/>
            <a:ext cx="6668135" cy="99060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sz="4400"/>
              <a:t>Trưng bày sản phẩm</a:t>
            </a:r>
            <a:endParaRPr sz="440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731520" y="932180"/>
            <a:ext cx="6902450" cy="17202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vi-VN" sz="2800"/>
              <a:t>Trẻ trung bày sản phẩm</a:t>
            </a:r>
            <a:endParaRPr lang="vi-VN" sz="2800"/>
          </a:p>
          <a:p>
            <a:r>
              <a:rPr lang="vi-VN" sz="2800"/>
              <a:t>Trẻ nhận xét bài của bạn.</a:t>
            </a:r>
            <a:endParaRPr lang="vi-VN" sz="2800"/>
          </a:p>
          <a:p>
            <a:r>
              <a:rPr lang="vi-VN" sz="2800"/>
              <a:t>Con có cảm nhận gì về tranh của bạn</a:t>
            </a:r>
            <a:endParaRPr lang="vi-VN" sz="2800"/>
          </a:p>
          <a:p>
            <a:endParaRPr lang="vi-VN" sz="2800"/>
          </a:p>
          <a:p>
            <a:endParaRPr lang="vi-VN" sz="2800"/>
          </a:p>
        </p:txBody>
      </p:sp>
      <p:pic>
        <p:nvPicPr>
          <p:cNvPr id="14" name="Content Placeholder 13"/>
          <p:cNvPicPr>
            <a:picLocks noChangeAspect="1"/>
          </p:cNvPicPr>
          <p:nvPr>
            <p:ph sz="half" idx="1"/>
          </p:nvPr>
        </p:nvPicPr>
        <p:blipFill>
          <a:blip r:embed="rId1"/>
          <a:srcRect l="20270" r="20270"/>
          <a:stretch>
            <a:fillRect/>
          </a:stretch>
        </p:blipFill>
        <p:spPr>
          <a:xfrm>
            <a:off x="-58420" y="2656840"/>
            <a:ext cx="4401820" cy="3653790"/>
          </a:xfrm>
        </p:spPr>
      </p:pic>
      <p:pic>
        <p:nvPicPr>
          <p:cNvPr id="16" name="Content Placeholder 15"/>
          <p:cNvPicPr>
            <a:picLocks noChangeAspect="1"/>
          </p:cNvPicPr>
          <p:nvPr>
            <p:ph sz="half" idx="2"/>
          </p:nvPr>
        </p:nvPicPr>
        <p:blipFill>
          <a:blip r:embed="rId2"/>
          <a:srcRect l="20270" r="20270"/>
          <a:stretch>
            <a:fillRect/>
          </a:stretch>
        </p:blipFill>
        <p:spPr>
          <a:xfrm>
            <a:off x="4633595" y="2656840"/>
            <a:ext cx="3590925" cy="36671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Heart 2"/>
          <p:cNvSpPr/>
          <p:nvPr/>
        </p:nvSpPr>
        <p:spPr>
          <a:xfrm>
            <a:off x="182880" y="182880"/>
            <a:ext cx="548640" cy="548640"/>
          </a:xfrm>
          <a:prstGeom prst="heart">
            <a:avLst/>
          </a:prstGeom>
          <a:solidFill>
            <a:srgbClr val="FFB6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Cloud 3"/>
          <p:cNvSpPr/>
          <p:nvPr/>
        </p:nvSpPr>
        <p:spPr>
          <a:xfrm>
            <a:off x="8229600" y="274320"/>
            <a:ext cx="731520" cy="548640"/>
          </a:xfrm>
          <a:prstGeom prst="cloud">
            <a:avLst/>
          </a:prstGeom>
          <a:solidFill>
            <a:srgbClr val="FFCC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496695" y="635"/>
            <a:ext cx="4309110" cy="110617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sz="2800"/>
              <a:t>Cô khái quát lại bài h</a:t>
            </a:r>
            <a:r>
              <a:rPr lang="vi-VN" sz="2800"/>
              <a:t>ọc</a:t>
            </a:r>
            <a:r>
              <a:rPr sz="2800"/>
              <a:t>.</a:t>
            </a:r>
            <a:endParaRPr sz="2800"/>
          </a:p>
          <a:p>
            <a:r>
              <a:rPr sz="2800"/>
              <a:t>Khen ngợi và động viên trẻ</a:t>
            </a:r>
            <a:r>
              <a:rPr lang="vi-VN" sz="2800"/>
              <a:t>, và chuyển hoạt động</a:t>
            </a:r>
            <a:endParaRPr lang="vi-VN" sz="2800"/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rcRect t="8734" b="8734"/>
          <a:stretch>
            <a:fillRect/>
          </a:stretch>
        </p:blipFill>
        <p:spPr>
          <a:xfrm>
            <a:off x="0" y="2133600"/>
            <a:ext cx="8990965" cy="472503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WPS Presentation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SimSun</vt:lpstr>
      <vt:lpstr>Wingdings</vt:lpstr>
      <vt:lpstr>Arial</vt:lpstr>
      <vt:lpstr>Times New Roman</vt:lpstr>
      <vt:lpstr>Calibri</vt:lpstr>
      <vt:lpstr>Microsoft YaHei</vt:lpstr>
      <vt:lpstr>Arial Unicode MS</vt:lpstr>
      <vt:lpstr>Office Theme</vt:lpstr>
      <vt:lpstr>Lĩnh Vực Phát Triển Thẩm Mỹ</vt:lpstr>
      <vt:lpstr>Hoạt Động:1</vt:lpstr>
      <vt:lpstr>Hoạt động 2:Nôị dung</vt:lpstr>
      <vt:lpstr>PowerPoint 演示文稿</vt:lpstr>
      <vt:lpstr>PowerPoint 演示文稿</vt:lpstr>
      <vt:lpstr>Hoạt động 3: 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CHAM NHI PC</cp:lastModifiedBy>
  <cp:revision>8</cp:revision>
  <dcterms:created xsi:type="dcterms:W3CDTF">2013-01-27T09:14:00Z</dcterms:created>
  <dcterms:modified xsi:type="dcterms:W3CDTF">2026-03-13T11:36:21Z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1BCCB1F844374118AFAF19E9E20D53F9_13</vt:lpwstr>
  </property>
  <property fmtid="{D5CDD505-2E9C-101B-9397-08002B2CF9AE}" pid="3" name="KSOProductBuildVer">
    <vt:lpwstr>1033-12.2.0.23155</vt:lpwstr>
  </property>
</Properties>
</file>