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0" r:id="rId3"/>
    <p:sldId id="272" r:id="rId4"/>
    <p:sldId id="274" r:id="rId5"/>
    <p:sldId id="280" r:id="rId6"/>
    <p:sldId id="279" r:id="rId7"/>
  </p:sldIdLst>
  <p:sldSz cx="18288000" cy="10287000"/>
  <p:notesSz cx="6858000" cy="9144000"/>
  <p:embeddedFontLst>
    <p:embeddedFont>
      <p:font typeface="Calibri" panose="020F0502020204030204" charset="0"/>
      <p:regular r:id="rId11"/>
      <p:bold r:id="rId12"/>
      <p:italic r:id="rId13"/>
      <p:boldItalic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16" userDrawn="1">
          <p15:clr>
            <a:srgbClr val="A4A3A4"/>
          </p15:clr>
        </p15:guide>
        <p15:guide id="2" pos="57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74" d="100"/>
          <a:sy n="74" d="100"/>
        </p:scale>
        <p:origin x="-1092" y="-90"/>
      </p:cViewPr>
      <p:guideLst>
        <p:guide orient="horz" pos="3216"/>
        <p:guide pos="575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viewProps" Target="viewProps.xml"/><Relationship Id="rId8" Type="http://schemas.openxmlformats.org/officeDocument/2006/relationships/presProps" Target="presProps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4" Type="http://schemas.openxmlformats.org/officeDocument/2006/relationships/font" Target="fonts/font4.fntdata"/><Relationship Id="rId13" Type="http://schemas.openxmlformats.org/officeDocument/2006/relationships/font" Target="fonts/font3.fntdata"/><Relationship Id="rId12" Type="http://schemas.openxmlformats.org/officeDocument/2006/relationships/font" Target="fonts/font2.fntdata"/><Relationship Id="rId11" Type="http://schemas.openxmlformats.org/officeDocument/2006/relationships/font" Target="fonts/font1.fntdata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3" Type="http://schemas.microsoft.com/office/2007/relationships/media" Target="../media/media2.mp3"/><Relationship Id="rId2" Type="http://schemas.openxmlformats.org/officeDocument/2006/relationships/audio" Target="NULL" TargetMode="Externa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3" Type="http://schemas.microsoft.com/office/2007/relationships/media" Target="../media/media3.mp3"/><Relationship Id="rId2" Type="http://schemas.openxmlformats.org/officeDocument/2006/relationships/audio" Target="NULL" TargetMode="External"/><Relationship Id="rId1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"/>
          <p:cNvSpPr txBox="1"/>
          <p:nvPr/>
        </p:nvSpPr>
        <p:spPr>
          <a:xfrm>
            <a:off x="1557020" y="3038475"/>
            <a:ext cx="15086330" cy="2894330"/>
          </a:xfrm>
          <a:prstGeom prst="rect">
            <a:avLst/>
          </a:prstGeom>
        </p:spPr>
        <p:txBody>
          <a:bodyPr wrap="square" lIns="0" tIns="0" rIns="0" bIns="0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22570"/>
              </a:lnSpc>
            </a:pPr>
            <a:r>
              <a:rPr lang="en-US" sz="17000" b="1">
                <a:solidFill>
                  <a:srgbClr val="FFFF00"/>
                </a:solidFill>
                <a:latin typeface="Times New Roman" panose="02020603050405020304" charset="0"/>
                <a:ea typeface="Tallow Sans Brush"/>
                <a:cs typeface="Times New Roman" panose="02020603050405020304" charset="0"/>
                <a:sym typeface="Tallow Sans Brush"/>
              </a:rPr>
              <a:t>Ch</a:t>
            </a:r>
            <a:r>
              <a:rPr lang="en-US" altLang="en-US" sz="17000" b="1">
                <a:solidFill>
                  <a:srgbClr val="FFFF00"/>
                </a:solidFill>
                <a:latin typeface="Times New Roman" panose="02020603050405020304" charset="0"/>
                <a:ea typeface="Tallow Sans Brush"/>
                <a:cs typeface="Times New Roman" panose="02020603050405020304" charset="0"/>
                <a:sym typeface="Tallow Sans Brush"/>
              </a:rPr>
              <a:t>ương Trình</a:t>
            </a:r>
            <a:endParaRPr lang="en-US" altLang="en-US" sz="17000" b="1">
              <a:solidFill>
                <a:srgbClr val="FFFF00"/>
              </a:solidFill>
              <a:latin typeface="Times New Roman" panose="02020603050405020304" charset="0"/>
              <a:ea typeface="Tallow Sans Brush"/>
              <a:cs typeface="Times New Roman" panose="02020603050405020304" charset="0"/>
              <a:sym typeface="Tallow Sans Brush"/>
            </a:endParaRPr>
          </a:p>
        </p:txBody>
      </p:sp>
      <p:sp>
        <p:nvSpPr>
          <p:cNvPr id="36" name="TextBox 2"/>
          <p:cNvSpPr txBox="1"/>
          <p:nvPr/>
        </p:nvSpPr>
        <p:spPr>
          <a:xfrm>
            <a:off x="1447800" y="4237355"/>
            <a:ext cx="15086330" cy="2894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570"/>
              </a:lnSpc>
            </a:pPr>
            <a:r>
              <a:rPr lang="en-US" sz="17000" b="1">
                <a:ln w="76200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charset="0"/>
                <a:ea typeface="Tallow Sans Brush"/>
                <a:cs typeface="Times New Roman" panose="02020603050405020304" charset="0"/>
                <a:sym typeface="Tallow Sans Brush"/>
              </a:rPr>
              <a:t>B</a:t>
            </a:r>
            <a:r>
              <a:rPr lang="en-US" altLang="en-US" sz="17000" b="1">
                <a:ln w="76200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charset="0"/>
                <a:ea typeface="Tallow Sans Brush"/>
                <a:cs typeface="Times New Roman" panose="02020603050405020304" charset="0"/>
                <a:sym typeface="Tallow Sans Brush"/>
              </a:rPr>
              <a:t>é yêu ca hát</a:t>
            </a:r>
            <a:endParaRPr lang="en-US" altLang="en-US" sz="17000" b="1">
              <a:ln w="76200"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charset="0"/>
              <a:ea typeface="Tallow Sans Brush"/>
              <a:cs typeface="Times New Roman" panose="02020603050405020304" charset="0"/>
              <a:sym typeface="Tallow Sans Brush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Rounded Rectangle 3"/>
          <p:cNvSpPr/>
          <p:nvPr/>
        </p:nvSpPr>
        <p:spPr>
          <a:xfrm>
            <a:off x="990600" y="2019935"/>
            <a:ext cx="16306800" cy="617220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8000"/>
            </a:schemeClr>
          </a:solidFill>
          <a:ln>
            <a:solidFill>
              <a:schemeClr val="tx2"/>
            </a:solidFill>
          </a:ln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1141730" y="2466340"/>
            <a:ext cx="14953615" cy="56311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sz="18000" b="1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Ph</a:t>
            </a:r>
            <a:r>
              <a:rPr lang="en-US" altLang="en-US" sz="18000" b="1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ần I</a:t>
            </a:r>
            <a:endParaRPr lang="en-US" altLang="en-US" sz="18000" b="1">
              <a:solidFill>
                <a:schemeClr val="tx2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en-US" sz="18000" b="1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Thử tài bé yêu</a:t>
            </a:r>
            <a:endParaRPr lang="en-US" altLang="en-US" sz="18000" b="1">
              <a:solidFill>
                <a:schemeClr val="tx2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31" name="KARAOKE EM ĐI QUA NGÃ TƯ ĐƯỜNG PHỐ TONE THẤP DỄ HÁT NHẠC BEAT CHUẨN">
            <a:hlinkClick r:id="" action="ppaction://media"/>
          </p:cNvPr>
          <p:cNvPicPr/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3">
                  <p14:trim st="18000.000000" end="54440.000000"/>
                </p14:media>
              </p:ext>
            </p:extLst>
          </p:nvPr>
        </p:nvPicPr>
        <p:blipFill>
          <a:blip r:embed="rId4"/>
          <a:srcRect t="22500" b="22500"/>
          <a:stretch>
            <a:fillRect/>
          </a:stretch>
        </p:blipFill>
        <p:spPr>
          <a:xfrm>
            <a:off x="14859000" y="8344535"/>
            <a:ext cx="4071620" cy="1848485"/>
          </a:xfrm>
        </p:spPr>
      </p:pic>
      <p:sp>
        <p:nvSpPr>
          <p:cNvPr id="7" name="Text Box 6"/>
          <p:cNvSpPr txBox="1"/>
          <p:nvPr/>
        </p:nvSpPr>
        <p:spPr>
          <a:xfrm>
            <a:off x="10515600" y="8801735"/>
            <a:ext cx="49206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5400">
                <a:solidFill>
                  <a:srgbClr val="FFFF00"/>
                </a:solidFill>
              </a:rPr>
              <a:t>Đ</a:t>
            </a:r>
            <a:r>
              <a:rPr lang="en-US" sz="5400">
                <a:solidFill>
                  <a:srgbClr val="FFFF00"/>
                </a:solidFill>
              </a:rPr>
              <a:t>o</a:t>
            </a:r>
            <a:r>
              <a:rPr lang="en-US" altLang="en-US" sz="5400">
                <a:solidFill>
                  <a:srgbClr val="FFFF00"/>
                </a:solidFill>
              </a:rPr>
              <a:t>án tên bài hát</a:t>
            </a:r>
            <a:endParaRPr lang="en-US" altLang="en-US" sz="540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611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Rounded Rectangle 3"/>
          <p:cNvSpPr/>
          <p:nvPr/>
        </p:nvSpPr>
        <p:spPr>
          <a:xfrm>
            <a:off x="990600" y="2019935"/>
            <a:ext cx="16306800" cy="617220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8000"/>
            </a:schemeClr>
          </a:solidFill>
          <a:ln>
            <a:solidFill>
              <a:schemeClr val="tx2"/>
            </a:solidFill>
          </a:ln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1141730" y="2466340"/>
            <a:ext cx="14953615" cy="56311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sz="18000" b="1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Ph</a:t>
            </a:r>
            <a:r>
              <a:rPr lang="en-US" altLang="en-US" sz="18000" b="1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ần I</a:t>
            </a:r>
            <a:endParaRPr lang="en-US" altLang="en-US" sz="18000" b="1">
              <a:solidFill>
                <a:schemeClr val="tx2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en-US" sz="18000" b="1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Thử tài bé yêu</a:t>
            </a:r>
            <a:endParaRPr lang="en-US" altLang="en-US" sz="18000" b="1">
              <a:solidFill>
                <a:schemeClr val="tx2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31" name="KARAOKE EM ĐI QUA NGÃ TƯ ĐƯỜNG PHỐ TONE THẤP DỄ HÁT NHẠC BEAT CHUẨN">
            <a:hlinkClick r:id="" action="ppaction://media"/>
          </p:cNvPr>
          <p:cNvPicPr/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3">
                  <p14:trim st="9370.000000" end="45149.000000"/>
                </p14:media>
              </p:ext>
            </p:extLst>
          </p:nvPr>
        </p:nvPicPr>
        <p:blipFill>
          <a:blip r:embed="rId4"/>
          <a:srcRect t="22500" b="22500"/>
          <a:stretch>
            <a:fillRect/>
          </a:stretch>
        </p:blipFill>
        <p:spPr>
          <a:xfrm>
            <a:off x="15697200" y="8496935"/>
            <a:ext cx="2849245" cy="144589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403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Rounded Rectangle 3"/>
          <p:cNvSpPr/>
          <p:nvPr/>
        </p:nvSpPr>
        <p:spPr>
          <a:xfrm>
            <a:off x="990600" y="2019935"/>
            <a:ext cx="16306800" cy="617220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73000"/>
            </a:schemeClr>
          </a:solidFill>
          <a:ln>
            <a:solidFill>
              <a:schemeClr val="accent2"/>
            </a:solidFill>
          </a:ln>
        </p:spPr>
        <p:style>
          <a:lnRef idx="0">
            <a:srgbClr val="FFFFFF"/>
          </a:lnRef>
          <a:fillRef idx="1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533400" y="2477135"/>
            <a:ext cx="17212945" cy="5015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sz="16000" b="1">
                <a:solidFill>
                  <a:schemeClr val="accent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Ph</a:t>
            </a:r>
            <a:r>
              <a:rPr lang="en-US" altLang="en-US" sz="16000" b="1">
                <a:solidFill>
                  <a:schemeClr val="accent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ần II</a:t>
            </a:r>
            <a:endParaRPr lang="en-US" altLang="en-US" sz="16000" b="1">
              <a:solidFill>
                <a:schemeClr val="accent2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en-US" sz="16000" b="1">
                <a:solidFill>
                  <a:schemeClr val="accent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Quà tặng âm nhạc</a:t>
            </a:r>
            <a:endParaRPr lang="en-US" altLang="en-US" sz="16000" b="1">
              <a:solidFill>
                <a:schemeClr val="accent2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3" name="Anh-phi-công-ơi-hạ-ton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843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4800" y="7581900"/>
            <a:ext cx="3344545" cy="29806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20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Rounded Rectangle 3"/>
          <p:cNvSpPr/>
          <p:nvPr/>
        </p:nvSpPr>
        <p:spPr>
          <a:xfrm>
            <a:off x="990600" y="2019935"/>
            <a:ext cx="16306800" cy="6172200"/>
          </a:xfrm>
          <a:prstGeom prst="roundRect">
            <a:avLst/>
          </a:prstGeom>
          <a:solidFill>
            <a:schemeClr val="accent4">
              <a:lumMod val="20000"/>
              <a:lumOff val="80000"/>
              <a:alpha val="37000"/>
            </a:schemeClr>
          </a:solidFill>
          <a:ln>
            <a:solidFill>
              <a:schemeClr val="accent4"/>
            </a:solidFill>
          </a:ln>
        </p:spPr>
        <p:style>
          <a:lnRef idx="0">
            <a:srgbClr val="FFFFFF"/>
          </a:lnRef>
          <a:fillRef idx="1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533400" y="2477135"/>
            <a:ext cx="17212945" cy="5015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sz="16000" b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Ph</a:t>
            </a:r>
            <a:r>
              <a:rPr lang="en-US" altLang="en-US" sz="16000" b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ần III</a:t>
            </a:r>
            <a:endParaRPr lang="en-US" altLang="en-US" sz="16000" b="1">
              <a:solidFill>
                <a:schemeClr val="accent4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en-US" sz="16000" b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Vòng tròn tiết tấu</a:t>
            </a:r>
            <a:endParaRPr lang="en-US" altLang="en-US" sz="16000" b="1">
              <a:solidFill>
                <a:schemeClr val="accent4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6" name="VIETSUB-KARA-WELLERMAN-_Sea-Shanty_-Nathan-Evans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05559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87600" y="7810500"/>
            <a:ext cx="3318510" cy="2760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26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130</Words>
  <Application>WPS Presentation</Application>
  <PresentationFormat>On-screen Show (4:3)</PresentationFormat>
  <Paragraphs>18</Paragraphs>
  <Slides>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15" baseType="lpstr">
      <vt:lpstr>Arial</vt:lpstr>
      <vt:lpstr>SimSun</vt:lpstr>
      <vt:lpstr>Wingdings</vt:lpstr>
      <vt:lpstr>Times New Roman</vt:lpstr>
      <vt:lpstr>Tallow Sans Brush</vt:lpstr>
      <vt:lpstr>Segoe Print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Red and White Playful Illustrated Traffic Safety Group Project Presentation</dc:title>
  <dc:creator/>
  <cp:lastModifiedBy>Minh Ánh Nguyễn Thị</cp:lastModifiedBy>
  <cp:revision>8</cp:revision>
  <dcterms:created xsi:type="dcterms:W3CDTF">2006-08-16T00:00:00Z</dcterms:created>
  <dcterms:modified xsi:type="dcterms:W3CDTF">2026-03-19T14:40:00Z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1033-12.1.0.25242</vt:lpwstr>
  </property>
  <property fmtid="{D5CDD505-2E9C-101B-9397-08002B2CF9AE}" pid="3" name="ICV">
    <vt:lpwstr>AAEC43177A004AF296DFD59DEC6937A6_13</vt:lpwstr>
  </property>
</Properties>
</file>