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"/>
  </p:notesMasterIdLst>
  <p:sldIdLst>
    <p:sldId id="262" r:id="rId2"/>
    <p:sldId id="259" r:id="rId3"/>
    <p:sldId id="269" r:id="rId4"/>
    <p:sldId id="260" r:id="rId5"/>
    <p:sldId id="272" r:id="rId6"/>
    <p:sldId id="266" r:id="rId7"/>
    <p:sldId id="258" r:id="rId8"/>
    <p:sldId id="261" r:id="rId9"/>
    <p:sldId id="271" r:id="rId10"/>
    <p:sldId id="270" r:id="rId11"/>
    <p:sldId id="256" r:id="rId12"/>
  </p:sldIdLst>
  <p:sldSz cx="24384000" cy="13716000"/>
  <p:notesSz cx="6858000" cy="9144000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7" d="100"/>
          <a:sy n="37" d="100"/>
        </p:scale>
        <p:origin x="998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2DC05-FBC3-4236-87A8-2D05CC37CDD1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032D84-F518-4C69-AF4D-88F28C2F80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886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032D84-F518-4C69-AF4D-88F28C2F80D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8332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image" Target="../media/image9.gif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10" Type="http://schemas.openxmlformats.org/officeDocument/2006/relationships/image" Target="../media/image8.gif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image" Target="../media/image12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21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18" Type="http://schemas.openxmlformats.org/officeDocument/2006/relationships/image" Target="../media/image40.gif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17" Type="http://schemas.openxmlformats.org/officeDocument/2006/relationships/image" Target="../media/image39.svg"/><Relationship Id="rId2" Type="http://schemas.openxmlformats.org/officeDocument/2006/relationships/image" Target="../media/image24.png"/><Relationship Id="rId16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gif"/><Relationship Id="rId5" Type="http://schemas.openxmlformats.org/officeDocument/2006/relationships/image" Target="../media/image27.svg"/><Relationship Id="rId15" Type="http://schemas.openxmlformats.org/officeDocument/2006/relationships/image" Target="../media/image37.svg"/><Relationship Id="rId10" Type="http://schemas.openxmlformats.org/officeDocument/2006/relationships/image" Target="../media/image32.gif"/><Relationship Id="rId19" Type="http://schemas.openxmlformats.org/officeDocument/2006/relationships/image" Target="../media/image41.png"/><Relationship Id="rId4" Type="http://schemas.openxmlformats.org/officeDocument/2006/relationships/image" Target="../media/image26.png"/><Relationship Id="rId9" Type="http://schemas.openxmlformats.org/officeDocument/2006/relationships/image" Target="../media/image31.svg"/><Relationship Id="rId14" Type="http://schemas.openxmlformats.org/officeDocument/2006/relationships/image" Target="../media/image3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0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9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8.png"/><Relationship Id="rId5" Type="http://schemas.openxmlformats.org/officeDocument/2006/relationships/image" Target="../media/image4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58.png"/><Relationship Id="rId3" Type="http://schemas.openxmlformats.org/officeDocument/2006/relationships/image" Target="../media/image50.svg"/><Relationship Id="rId7" Type="http://schemas.openxmlformats.org/officeDocument/2006/relationships/image" Target="../media/image54.svg"/><Relationship Id="rId12" Type="http://schemas.openxmlformats.org/officeDocument/2006/relationships/image" Target="../media/image57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11" Type="http://schemas.openxmlformats.org/officeDocument/2006/relationships/image" Target="../media/image56.png"/><Relationship Id="rId5" Type="http://schemas.openxmlformats.org/officeDocument/2006/relationships/image" Target="../media/image52.png"/><Relationship Id="rId10" Type="http://schemas.openxmlformats.org/officeDocument/2006/relationships/image" Target="../media/image55.png"/><Relationship Id="rId4" Type="http://schemas.openxmlformats.org/officeDocument/2006/relationships/image" Target="../media/image51.png"/><Relationship Id="rId9" Type="http://schemas.openxmlformats.org/officeDocument/2006/relationships/image" Target="../media/image44.svg"/><Relationship Id="rId14" Type="http://schemas.openxmlformats.org/officeDocument/2006/relationships/image" Target="../media/image5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340705BB-D3B4-751C-116E-BC8ADD8F0B2F}"/>
              </a:ext>
            </a:extLst>
          </p:cNvPr>
          <p:cNvSpPr/>
          <p:nvPr/>
        </p:nvSpPr>
        <p:spPr>
          <a:xfrm rot="980701">
            <a:off x="-4320223" y="-4116942"/>
            <a:ext cx="8703229" cy="13328437"/>
          </a:xfrm>
          <a:custGeom>
            <a:avLst/>
            <a:gdLst/>
            <a:ahLst/>
            <a:cxnLst/>
            <a:rect l="l" t="t" r="r" b="b"/>
            <a:pathLst>
              <a:path w="8416970" h="13040376">
                <a:moveTo>
                  <a:pt x="0" y="0"/>
                </a:moveTo>
                <a:lnTo>
                  <a:pt x="8416970" y="0"/>
                </a:lnTo>
                <a:lnTo>
                  <a:pt x="8416970" y="13040376"/>
                </a:lnTo>
                <a:lnTo>
                  <a:pt x="0" y="1304037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91AE1BB8-B8A0-4AE7-436C-B2963E9518CA}"/>
              </a:ext>
            </a:extLst>
          </p:cNvPr>
          <p:cNvSpPr/>
          <p:nvPr/>
        </p:nvSpPr>
        <p:spPr>
          <a:xfrm rot="-5503337">
            <a:off x="763647" y="9504513"/>
            <a:ext cx="8602899" cy="13483874"/>
          </a:xfrm>
          <a:custGeom>
            <a:avLst/>
            <a:gdLst/>
            <a:ahLst/>
            <a:cxnLst/>
            <a:rect l="l" t="t" r="r" b="b"/>
            <a:pathLst>
              <a:path w="8416970" h="13040376">
                <a:moveTo>
                  <a:pt x="0" y="0"/>
                </a:moveTo>
                <a:lnTo>
                  <a:pt x="8416970" y="0"/>
                </a:lnTo>
                <a:lnTo>
                  <a:pt x="8416970" y="13040376"/>
                </a:lnTo>
                <a:lnTo>
                  <a:pt x="0" y="1304037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DBFFB95B-987C-7EBC-F7DE-3AF529F008D3}"/>
              </a:ext>
            </a:extLst>
          </p:cNvPr>
          <p:cNvSpPr/>
          <p:nvPr/>
        </p:nvSpPr>
        <p:spPr>
          <a:xfrm>
            <a:off x="17222158" y="-2093458"/>
            <a:ext cx="7921126" cy="8897517"/>
          </a:xfrm>
          <a:custGeom>
            <a:avLst/>
            <a:gdLst/>
            <a:ahLst/>
            <a:cxnLst/>
            <a:rect l="l" t="t" r="r" b="b"/>
            <a:pathLst>
              <a:path w="7660593" h="8705219">
                <a:moveTo>
                  <a:pt x="0" y="0"/>
                </a:moveTo>
                <a:lnTo>
                  <a:pt x="7660593" y="0"/>
                </a:lnTo>
                <a:lnTo>
                  <a:pt x="7660593" y="8705219"/>
                </a:lnTo>
                <a:lnTo>
                  <a:pt x="0" y="870521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1CB90E70-CFDA-D884-61CB-C9596A735AE6}"/>
              </a:ext>
            </a:extLst>
          </p:cNvPr>
          <p:cNvSpPr/>
          <p:nvPr/>
        </p:nvSpPr>
        <p:spPr>
          <a:xfrm>
            <a:off x="-1378173" y="-5072239"/>
            <a:ext cx="9454124" cy="8947971"/>
          </a:xfrm>
          <a:custGeom>
            <a:avLst/>
            <a:gdLst/>
            <a:ahLst/>
            <a:cxnLst/>
            <a:rect l="l" t="t" r="r" b="b"/>
            <a:pathLst>
              <a:path w="9143168" h="8754583">
                <a:moveTo>
                  <a:pt x="0" y="0"/>
                </a:moveTo>
                <a:lnTo>
                  <a:pt x="9143169" y="0"/>
                </a:lnTo>
                <a:lnTo>
                  <a:pt x="9143169" y="8754583"/>
                </a:lnTo>
                <a:lnTo>
                  <a:pt x="0" y="875458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7CC0EEBE-A81A-7EC3-1A09-2DC5D0C9C728}"/>
              </a:ext>
            </a:extLst>
          </p:cNvPr>
          <p:cNvSpPr/>
          <p:nvPr/>
        </p:nvSpPr>
        <p:spPr>
          <a:xfrm rot="2086419">
            <a:off x="16397956" y="9163875"/>
            <a:ext cx="9454124" cy="8947971"/>
          </a:xfrm>
          <a:custGeom>
            <a:avLst/>
            <a:gdLst/>
            <a:ahLst/>
            <a:cxnLst/>
            <a:rect l="l" t="t" r="r" b="b"/>
            <a:pathLst>
              <a:path w="9143168" h="8754583">
                <a:moveTo>
                  <a:pt x="0" y="0"/>
                </a:moveTo>
                <a:lnTo>
                  <a:pt x="9143168" y="0"/>
                </a:lnTo>
                <a:lnTo>
                  <a:pt x="9143168" y="8754584"/>
                </a:lnTo>
                <a:lnTo>
                  <a:pt x="0" y="875458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A579642D-DFC9-B016-D776-3AE61A186CED}"/>
              </a:ext>
            </a:extLst>
          </p:cNvPr>
          <p:cNvSpPr/>
          <p:nvPr/>
        </p:nvSpPr>
        <p:spPr>
          <a:xfrm rot="5221083">
            <a:off x="16498677" y="-8953587"/>
            <a:ext cx="8602899" cy="13483874"/>
          </a:xfrm>
          <a:custGeom>
            <a:avLst/>
            <a:gdLst/>
            <a:ahLst/>
            <a:cxnLst/>
            <a:rect l="l" t="t" r="r" b="b"/>
            <a:pathLst>
              <a:path w="8416970" h="13040376">
                <a:moveTo>
                  <a:pt x="0" y="0"/>
                </a:moveTo>
                <a:lnTo>
                  <a:pt x="8416970" y="0"/>
                </a:lnTo>
                <a:lnTo>
                  <a:pt x="8416970" y="13040376"/>
                </a:lnTo>
                <a:lnTo>
                  <a:pt x="0" y="1304037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C1BF1F4A-5BFF-109F-E5DA-B0E64DD8F5C8}"/>
              </a:ext>
            </a:extLst>
          </p:cNvPr>
          <p:cNvSpPr/>
          <p:nvPr/>
        </p:nvSpPr>
        <p:spPr>
          <a:xfrm>
            <a:off x="-65419" y="3571406"/>
            <a:ext cx="14113825" cy="10117009"/>
          </a:xfrm>
          <a:custGeom>
            <a:avLst/>
            <a:gdLst/>
            <a:ahLst/>
            <a:cxnLst/>
            <a:rect l="l" t="t" r="r" b="b"/>
            <a:pathLst>
              <a:path w="13649608" h="9898355">
                <a:moveTo>
                  <a:pt x="0" y="0"/>
                </a:moveTo>
                <a:lnTo>
                  <a:pt x="13649608" y="0"/>
                </a:lnTo>
                <a:lnTo>
                  <a:pt x="13649608" y="9898355"/>
                </a:lnTo>
                <a:lnTo>
                  <a:pt x="0" y="989835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2022" r="-20676" b="-4687"/>
            </a:stretch>
          </a:blipFill>
        </p:spPr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176D5EFB-888B-3C4E-4937-0414FF44ECF6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10847276" y="4243077"/>
            <a:ext cx="12827186" cy="7183225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9C493BD7-BAA0-B1B0-8934-1E55AA30C5AC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12104215" y="5856235"/>
            <a:ext cx="12827186" cy="7183225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A5741FD4-2434-64C7-A692-18E6BBCEA72F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-476625" y="-60443"/>
            <a:ext cx="12827186" cy="7183225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38FA1CD3-CBE7-2D4F-F38A-3C731E033C00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 rot="2055836">
            <a:off x="47490" y="10096546"/>
            <a:ext cx="3387910" cy="2659510"/>
          </a:xfrm>
          <a:prstGeom prst="rect">
            <a:avLst/>
          </a:prstGeom>
        </p:spPr>
      </p:pic>
      <p:sp>
        <p:nvSpPr>
          <p:cNvPr id="14" name="Freeform 14">
            <a:extLst>
              <a:ext uri="{FF2B5EF4-FFF2-40B4-BE49-F238E27FC236}">
                <a16:creationId xmlns:a16="http://schemas.microsoft.com/office/drawing/2014/main" id="{B11389DE-04A6-7326-4326-6B3FAED64DA3}"/>
              </a:ext>
            </a:extLst>
          </p:cNvPr>
          <p:cNvSpPr/>
          <p:nvPr/>
        </p:nvSpPr>
        <p:spPr>
          <a:xfrm flipH="1">
            <a:off x="12036964" y="2971535"/>
            <a:ext cx="12496800" cy="10577210"/>
          </a:xfrm>
          <a:custGeom>
            <a:avLst/>
            <a:gdLst/>
            <a:ahLst/>
            <a:cxnLst/>
            <a:rect l="l" t="t" r="r" b="b"/>
            <a:pathLst>
              <a:path w="12085768" h="10348610">
                <a:moveTo>
                  <a:pt x="12085768" y="0"/>
                </a:moveTo>
                <a:lnTo>
                  <a:pt x="0" y="0"/>
                </a:lnTo>
                <a:lnTo>
                  <a:pt x="0" y="10348610"/>
                </a:lnTo>
                <a:lnTo>
                  <a:pt x="12085768" y="10348610"/>
                </a:lnTo>
                <a:lnTo>
                  <a:pt x="12085768" y="0"/>
                </a:lnTo>
                <a:close/>
              </a:path>
            </a:pathLst>
          </a:custGeom>
          <a:blipFill>
            <a:blip r:embed="rId9"/>
            <a:stretch>
              <a:fillRect t="-2022" r="-42491" b="-4687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AE58314E-153F-F0BB-989E-400C953EC7D6}"/>
              </a:ext>
            </a:extLst>
          </p:cNvPr>
          <p:cNvSpPr/>
          <p:nvPr/>
        </p:nvSpPr>
        <p:spPr>
          <a:xfrm rot="1416253">
            <a:off x="13170217" y="10861107"/>
            <a:ext cx="1774984" cy="2130051"/>
          </a:xfrm>
          <a:custGeom>
            <a:avLst/>
            <a:gdLst/>
            <a:ahLst/>
            <a:cxnLst/>
            <a:rect l="l" t="t" r="r" b="b"/>
            <a:pathLst>
              <a:path w="2677159" h="3059610">
                <a:moveTo>
                  <a:pt x="0" y="0"/>
                </a:moveTo>
                <a:lnTo>
                  <a:pt x="2677159" y="0"/>
                </a:lnTo>
                <a:lnTo>
                  <a:pt x="2677159" y="3059610"/>
                </a:lnTo>
                <a:lnTo>
                  <a:pt x="0" y="305961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6" name="Freeform 16">
            <a:extLst>
              <a:ext uri="{FF2B5EF4-FFF2-40B4-BE49-F238E27FC236}">
                <a16:creationId xmlns:a16="http://schemas.microsoft.com/office/drawing/2014/main" id="{925DB7BF-0E02-40A3-CD9F-EF510A397026}"/>
              </a:ext>
            </a:extLst>
          </p:cNvPr>
          <p:cNvSpPr/>
          <p:nvPr/>
        </p:nvSpPr>
        <p:spPr>
          <a:xfrm>
            <a:off x="-2383000" y="-69077"/>
            <a:ext cx="6158096" cy="1346772"/>
          </a:xfrm>
          <a:custGeom>
            <a:avLst/>
            <a:gdLst/>
            <a:ahLst/>
            <a:cxnLst/>
            <a:rect l="l" t="t" r="r" b="b"/>
            <a:pathLst>
              <a:path w="5955550" h="1317665">
                <a:moveTo>
                  <a:pt x="0" y="0"/>
                </a:moveTo>
                <a:lnTo>
                  <a:pt x="5955550" y="0"/>
                </a:lnTo>
                <a:lnTo>
                  <a:pt x="5955550" y="1317666"/>
                </a:lnTo>
                <a:lnTo>
                  <a:pt x="0" y="1317666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581CC828-6116-6B48-37FC-D4CE4BE2F7AA}"/>
              </a:ext>
            </a:extLst>
          </p:cNvPr>
          <p:cNvSpPr/>
          <p:nvPr/>
        </p:nvSpPr>
        <p:spPr>
          <a:xfrm>
            <a:off x="3572549" y="-151578"/>
            <a:ext cx="7056913" cy="1543343"/>
          </a:xfrm>
          <a:custGeom>
            <a:avLst/>
            <a:gdLst/>
            <a:ahLst/>
            <a:cxnLst/>
            <a:rect l="l" t="t" r="r" b="b"/>
            <a:pathLst>
              <a:path w="6824804" h="1509988">
                <a:moveTo>
                  <a:pt x="0" y="0"/>
                </a:moveTo>
                <a:lnTo>
                  <a:pt x="6824804" y="0"/>
                </a:lnTo>
                <a:lnTo>
                  <a:pt x="6824804" y="1509988"/>
                </a:lnTo>
                <a:lnTo>
                  <a:pt x="0" y="1509988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>
            <a:extLst>
              <a:ext uri="{FF2B5EF4-FFF2-40B4-BE49-F238E27FC236}">
                <a16:creationId xmlns:a16="http://schemas.microsoft.com/office/drawing/2014/main" id="{39BF6AAD-EF40-BBB7-A0F9-80E9B5B3C189}"/>
              </a:ext>
            </a:extLst>
          </p:cNvPr>
          <p:cNvSpPr/>
          <p:nvPr/>
        </p:nvSpPr>
        <p:spPr>
          <a:xfrm>
            <a:off x="10397353" y="-69078"/>
            <a:ext cx="7056913" cy="1543343"/>
          </a:xfrm>
          <a:custGeom>
            <a:avLst/>
            <a:gdLst/>
            <a:ahLst/>
            <a:cxnLst/>
            <a:rect l="l" t="t" r="r" b="b"/>
            <a:pathLst>
              <a:path w="6824804" h="1509988">
                <a:moveTo>
                  <a:pt x="0" y="0"/>
                </a:moveTo>
                <a:lnTo>
                  <a:pt x="6824804" y="0"/>
                </a:lnTo>
                <a:lnTo>
                  <a:pt x="6824804" y="1509988"/>
                </a:lnTo>
                <a:lnTo>
                  <a:pt x="0" y="1509988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>
            <a:extLst>
              <a:ext uri="{FF2B5EF4-FFF2-40B4-BE49-F238E27FC236}">
                <a16:creationId xmlns:a16="http://schemas.microsoft.com/office/drawing/2014/main" id="{380AD25C-CA0A-62BA-6A88-4AD40432C854}"/>
              </a:ext>
            </a:extLst>
          </p:cNvPr>
          <p:cNvSpPr/>
          <p:nvPr/>
        </p:nvSpPr>
        <p:spPr>
          <a:xfrm>
            <a:off x="17096537" y="-69078"/>
            <a:ext cx="7056913" cy="1543343"/>
          </a:xfrm>
          <a:custGeom>
            <a:avLst/>
            <a:gdLst/>
            <a:ahLst/>
            <a:cxnLst/>
            <a:rect l="l" t="t" r="r" b="b"/>
            <a:pathLst>
              <a:path w="6824804" h="1509988">
                <a:moveTo>
                  <a:pt x="0" y="0"/>
                </a:moveTo>
                <a:lnTo>
                  <a:pt x="6824804" y="0"/>
                </a:lnTo>
                <a:lnTo>
                  <a:pt x="6824804" y="1509988"/>
                </a:lnTo>
                <a:lnTo>
                  <a:pt x="0" y="1509988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20">
            <a:extLst>
              <a:ext uri="{FF2B5EF4-FFF2-40B4-BE49-F238E27FC236}">
                <a16:creationId xmlns:a16="http://schemas.microsoft.com/office/drawing/2014/main" id="{AAEF1FD5-A0AB-D0C8-2287-988E8219B2ED}"/>
              </a:ext>
            </a:extLst>
          </p:cNvPr>
          <p:cNvSpPr/>
          <p:nvPr/>
        </p:nvSpPr>
        <p:spPr>
          <a:xfrm rot="-1190904" flipH="1">
            <a:off x="-181046" y="-97267"/>
            <a:ext cx="3541496" cy="3721375"/>
          </a:xfrm>
          <a:custGeom>
            <a:avLst/>
            <a:gdLst/>
            <a:ahLst/>
            <a:cxnLst/>
            <a:rect l="l" t="t" r="r" b="b"/>
            <a:pathLst>
              <a:path w="3425013" h="3640946">
                <a:moveTo>
                  <a:pt x="3425014" y="0"/>
                </a:moveTo>
                <a:lnTo>
                  <a:pt x="0" y="0"/>
                </a:lnTo>
                <a:lnTo>
                  <a:pt x="0" y="3640946"/>
                </a:lnTo>
                <a:lnTo>
                  <a:pt x="3425014" y="3640946"/>
                </a:lnTo>
                <a:lnTo>
                  <a:pt x="3425014" y="0"/>
                </a:lnTo>
                <a:close/>
              </a:path>
            </a:pathLst>
          </a:custGeom>
          <a:blipFill>
            <a:blip r:embed="rId15"/>
            <a:stretch>
              <a:fillRect r="-1653"/>
            </a:stretch>
          </a:blipFill>
        </p:spPr>
      </p:sp>
      <p:sp>
        <p:nvSpPr>
          <p:cNvPr id="21" name="Freeform 21">
            <a:extLst>
              <a:ext uri="{FF2B5EF4-FFF2-40B4-BE49-F238E27FC236}">
                <a16:creationId xmlns:a16="http://schemas.microsoft.com/office/drawing/2014/main" id="{4490EF20-4D7B-C5FA-7CE7-C838ADD95B17}"/>
              </a:ext>
            </a:extLst>
          </p:cNvPr>
          <p:cNvSpPr/>
          <p:nvPr/>
        </p:nvSpPr>
        <p:spPr>
          <a:xfrm rot="902445">
            <a:off x="21065737" y="71108"/>
            <a:ext cx="3044845" cy="3604486"/>
          </a:xfrm>
          <a:custGeom>
            <a:avLst/>
            <a:gdLst/>
            <a:ahLst/>
            <a:cxnLst/>
            <a:rect l="l" t="t" r="r" b="b"/>
            <a:pathLst>
              <a:path w="2944698" h="3526584">
                <a:moveTo>
                  <a:pt x="0" y="0"/>
                </a:moveTo>
                <a:lnTo>
                  <a:pt x="2944697" y="0"/>
                </a:lnTo>
                <a:lnTo>
                  <a:pt x="2944697" y="3526584"/>
                </a:lnTo>
                <a:lnTo>
                  <a:pt x="0" y="3526584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</p:sp>
      <p:pic>
        <p:nvPicPr>
          <p:cNvPr id="22" name="Picture 13">
            <a:extLst>
              <a:ext uri="{FF2B5EF4-FFF2-40B4-BE49-F238E27FC236}">
                <a16:creationId xmlns:a16="http://schemas.microsoft.com/office/drawing/2014/main" id="{86EAC221-2E20-DF06-1FF2-3D2279B7E6A9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 rot="18934906">
            <a:off x="20958196" y="9950703"/>
            <a:ext cx="3387910" cy="265951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A2CA70EF-C852-DEE1-290D-2B245DE0E62B}"/>
              </a:ext>
            </a:extLst>
          </p:cNvPr>
          <p:cNvSpPr/>
          <p:nvPr/>
        </p:nvSpPr>
        <p:spPr>
          <a:xfrm>
            <a:off x="4567922" y="5135907"/>
            <a:ext cx="15910012" cy="327213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8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CHÀO MỪNG CÁC CÔ VỀ </a:t>
            </a:r>
            <a:r>
              <a:rPr kumimoji="0" lang="en-US" sz="38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DỰ </a:t>
            </a:r>
            <a:r>
              <a:rPr lang="en-US" sz="380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SINH HOẠT CHUYÊN MÔN</a:t>
            </a:r>
            <a:endParaRPr kumimoji="0" lang="en-US" sz="3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8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8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NĂM </a:t>
            </a:r>
            <a:r>
              <a:rPr lang="en-US" sz="380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HỌC 2025 -2026</a:t>
            </a:r>
            <a:endParaRPr lang="en-US" sz="38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0E3CB67-19C6-E573-A4E1-183B7939717E}"/>
              </a:ext>
            </a:extLst>
          </p:cNvPr>
          <p:cNvSpPr/>
          <p:nvPr/>
        </p:nvSpPr>
        <p:spPr>
          <a:xfrm>
            <a:off x="2819400" y="5525427"/>
            <a:ext cx="17658534" cy="427809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8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Lĩnh</a:t>
            </a:r>
            <a:r>
              <a:rPr lang="en-US" sz="6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8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vực</a:t>
            </a:r>
            <a:r>
              <a:rPr lang="en-US" sz="6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68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Phát</a:t>
            </a:r>
            <a:r>
              <a:rPr lang="en-US" sz="6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800" b="1" cap="none" spc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triển</a:t>
            </a:r>
            <a:r>
              <a:rPr lang="en-US" sz="68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8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thẩm mĩ</a:t>
            </a:r>
            <a:endParaRPr lang="en-US" sz="6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68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Đề</a:t>
            </a:r>
            <a:r>
              <a:rPr lang="en-US" sz="6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8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tài</a:t>
            </a:r>
            <a:r>
              <a:rPr lang="en-US" sz="68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68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Làm máy bay bằng cốc giấy</a:t>
            </a:r>
            <a:r>
              <a:rPr lang="en-US" sz="68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68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EDP</a:t>
            </a:r>
            <a:r>
              <a:rPr lang="en-US" sz="68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6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68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Lứa</a:t>
            </a:r>
            <a:r>
              <a:rPr lang="en-US" sz="6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8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tuổi</a:t>
            </a:r>
            <a:r>
              <a:rPr lang="en-US" sz="68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5 – 6 tuổi</a:t>
            </a:r>
            <a:endParaRPr lang="en-US" sz="6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68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Gv</a:t>
            </a:r>
            <a:r>
              <a:rPr lang="en-US" sz="68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Phạm Thị Hồng Thắm</a:t>
            </a:r>
            <a:endParaRPr lang="en-US" sz="6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8DC241F-6C5A-2A63-AF91-60C049D558E2}"/>
              </a:ext>
            </a:extLst>
          </p:cNvPr>
          <p:cNvSpPr/>
          <p:nvPr/>
        </p:nvSpPr>
        <p:spPr>
          <a:xfrm>
            <a:off x="7786691" y="1144250"/>
            <a:ext cx="898355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>
                <a:ln w="13462">
                  <a:solidFill>
                    <a:schemeClr val="tx1"/>
                  </a:solidFill>
                  <a:prstDash val="solid"/>
                </a:ln>
                <a:latin typeface="Times New Roman" panose="02020603050405020304" pitchFamily="18" charset="0"/>
                <a:cs typeface="Times New Roman" panose="02020603050405020304" pitchFamily="18" charset="0"/>
              </a:rPr>
              <a:t>UBND XÃ XUÂN HỒNG</a:t>
            </a:r>
            <a:endParaRPr lang="en-US" sz="4000" b="1" dirty="0">
              <a:ln w="13462">
                <a:solidFill>
                  <a:schemeClr val="tx1"/>
                </a:solidFill>
                <a:prstDash val="solid"/>
              </a:ln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4000" b="1" cap="none" spc="0" dirty="0">
                <a:ln w="13462">
                  <a:solidFill>
                    <a:schemeClr val="tx1"/>
                  </a:solidFill>
                  <a:prstDash val="solid"/>
                </a:ln>
                <a:latin typeface="Times New Roman" panose="02020603050405020304" pitchFamily="18" charset="0"/>
                <a:cs typeface="Times New Roman" panose="02020603050405020304" pitchFamily="18" charset="0"/>
              </a:rPr>
              <a:t>TRƯỜNG MẦM NON </a:t>
            </a:r>
            <a:r>
              <a:rPr lang="en-US" sz="4000" b="1" cap="none" spc="0">
                <a:ln w="13462">
                  <a:solidFill>
                    <a:schemeClr val="tx1"/>
                  </a:solidFill>
                  <a:prstDash val="solid"/>
                </a:ln>
                <a:latin typeface="Times New Roman" panose="02020603050405020304" pitchFamily="18" charset="0"/>
                <a:cs typeface="Times New Roman" panose="02020603050405020304" pitchFamily="18" charset="0"/>
              </a:rPr>
              <a:t>XUÂN HỒNG B</a:t>
            </a:r>
            <a:endParaRPr lang="en-US" sz="4000" b="1" cap="none" spc="0" dirty="0">
              <a:ln w="13462">
                <a:solidFill>
                  <a:schemeClr val="tx1"/>
                </a:solidFill>
                <a:prstDash val="solid"/>
              </a:ln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F866B61-9631-A67E-201D-C736DC62AE9B}"/>
              </a:ext>
            </a:extLst>
          </p:cNvPr>
          <p:cNvCxnSpPr/>
          <p:nvPr/>
        </p:nvCxnSpPr>
        <p:spPr>
          <a:xfrm>
            <a:off x="9690119" y="2438400"/>
            <a:ext cx="4940281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925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7" grpId="0"/>
      <p:bldP spid="2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E5769C4-4075-4A67-840C-E8AD398101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3127"/>
            <a:ext cx="24384000" cy="13716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02E83E0-A369-4C7C-B268-6B27741DBADB}"/>
              </a:ext>
            </a:extLst>
          </p:cNvPr>
          <p:cNvSpPr txBox="1"/>
          <p:nvPr/>
        </p:nvSpPr>
        <p:spPr>
          <a:xfrm>
            <a:off x="3657600" y="5715000"/>
            <a:ext cx="1546860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000" b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HỎI</a:t>
            </a:r>
            <a:endParaRPr lang="en-US" sz="100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07155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curtains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 bé gái AI (3)">
            <a:hlinkClick r:id="" action="ppaction://media"/>
            <a:extLst>
              <a:ext uri="{FF2B5EF4-FFF2-40B4-BE49-F238E27FC236}">
                <a16:creationId xmlns:a16="http://schemas.microsoft.com/office/drawing/2014/main" id="{27BA2C15-C8A7-4081-81DA-473D273B6E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24384000" cy="13715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766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3855" y="0"/>
            <a:ext cx="24384000" cy="13716000"/>
          </a:xfrm>
          <a:custGeom>
            <a:avLst/>
            <a:gdLst/>
            <a:ahLst/>
            <a:cxnLst/>
            <a:rect l="l" t="t" r="r" b="b"/>
            <a:pathLst>
              <a:path w="24384000" h="13716000">
                <a:moveTo>
                  <a:pt x="0" y="0"/>
                </a:moveTo>
                <a:lnTo>
                  <a:pt x="24384000" y="0"/>
                </a:lnTo>
                <a:lnTo>
                  <a:pt x="24384000" y="13716000"/>
                </a:lnTo>
                <a:lnTo>
                  <a:pt x="0" y="13716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2318" b="-12318"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4995854" y="10760987"/>
            <a:ext cx="8179968" cy="2955013"/>
          </a:xfrm>
          <a:custGeom>
            <a:avLst/>
            <a:gdLst/>
            <a:ahLst/>
            <a:cxnLst/>
            <a:rect l="l" t="t" r="r" b="b"/>
            <a:pathLst>
              <a:path w="8179968" h="2955013">
                <a:moveTo>
                  <a:pt x="0" y="0"/>
                </a:moveTo>
                <a:lnTo>
                  <a:pt x="8179967" y="0"/>
                </a:lnTo>
                <a:lnTo>
                  <a:pt x="8179967" y="2955013"/>
                </a:lnTo>
                <a:lnTo>
                  <a:pt x="0" y="295501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2192000" y="10866893"/>
            <a:ext cx="8361652" cy="2955013"/>
          </a:xfrm>
          <a:custGeom>
            <a:avLst/>
            <a:gdLst/>
            <a:ahLst/>
            <a:cxnLst/>
            <a:rect l="l" t="t" r="r" b="b"/>
            <a:pathLst>
              <a:path w="8361652" h="2955013">
                <a:moveTo>
                  <a:pt x="0" y="0"/>
                </a:moveTo>
                <a:lnTo>
                  <a:pt x="8361652" y="0"/>
                </a:lnTo>
                <a:lnTo>
                  <a:pt x="8361652" y="2955014"/>
                </a:lnTo>
                <a:lnTo>
                  <a:pt x="0" y="29550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2221"/>
            </a:stretch>
          </a:blipFill>
        </p:spPr>
      </p:sp>
      <p:sp>
        <p:nvSpPr>
          <p:cNvPr id="7" name="Freeform 7"/>
          <p:cNvSpPr/>
          <p:nvPr/>
        </p:nvSpPr>
        <p:spPr>
          <a:xfrm rot="67630">
            <a:off x="19729474" y="0"/>
            <a:ext cx="4654526" cy="4206528"/>
          </a:xfrm>
          <a:custGeom>
            <a:avLst/>
            <a:gdLst/>
            <a:ahLst/>
            <a:cxnLst/>
            <a:rect l="l" t="t" r="r" b="b"/>
            <a:pathLst>
              <a:path w="4654526" h="4206528">
                <a:moveTo>
                  <a:pt x="0" y="0"/>
                </a:moveTo>
                <a:lnTo>
                  <a:pt x="4654526" y="0"/>
                </a:lnTo>
                <a:lnTo>
                  <a:pt x="4654526" y="4206528"/>
                </a:lnTo>
                <a:lnTo>
                  <a:pt x="0" y="420652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7029288" y="9495293"/>
            <a:ext cx="12666386" cy="4623231"/>
          </a:xfrm>
          <a:custGeom>
            <a:avLst/>
            <a:gdLst/>
            <a:ahLst/>
            <a:cxnLst/>
            <a:rect l="l" t="t" r="r" b="b"/>
            <a:pathLst>
              <a:path w="12666386" h="4623231">
                <a:moveTo>
                  <a:pt x="0" y="0"/>
                </a:moveTo>
                <a:lnTo>
                  <a:pt x="12666385" y="0"/>
                </a:lnTo>
                <a:lnTo>
                  <a:pt x="12666385" y="4623231"/>
                </a:lnTo>
                <a:lnTo>
                  <a:pt x="0" y="462323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1AA077D-7679-A732-D0F3-7AEA951ACE61}"/>
              </a:ext>
            </a:extLst>
          </p:cNvPr>
          <p:cNvSpPr/>
          <p:nvPr/>
        </p:nvSpPr>
        <p:spPr>
          <a:xfrm>
            <a:off x="5943600" y="1828800"/>
            <a:ext cx="12836595" cy="22159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3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138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138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Tưởng tượng</a:t>
            </a:r>
            <a:endParaRPr lang="en-US" sz="13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1BE358-C5B8-44F9-88E4-65651B207FBF}"/>
              </a:ext>
            </a:extLst>
          </p:cNvPr>
          <p:cNvSpPr txBox="1"/>
          <p:nvPr/>
        </p:nvSpPr>
        <p:spPr>
          <a:xfrm>
            <a:off x="5943600" y="5105400"/>
            <a:ext cx="144018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+ Đặc điểm cấu tạo của máy như thế nào?</a:t>
            </a:r>
          </a:p>
          <a:p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+ Làm máy bay thì chúng mình cần những nguyên liệu gì?</a:t>
            </a:r>
          </a:p>
          <a:p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+ Muốn làm được chiếc máy bay đẹp và chắc chắn chúng mình cần phải làm như thế nào?</a:t>
            </a:r>
          </a:p>
        </p:txBody>
      </p:sp>
    </p:spTree>
    <p:extLst>
      <p:ext uri="{BB962C8B-B14F-4D97-AF65-F5344CB8AC3E}">
        <p14:creationId xmlns:p14="http://schemas.microsoft.com/office/powerpoint/2010/main" val="3205285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/>
          <p:cNvSpPr/>
          <p:nvPr/>
        </p:nvSpPr>
        <p:spPr>
          <a:xfrm>
            <a:off x="4995854" y="10760987"/>
            <a:ext cx="8179968" cy="2955013"/>
          </a:xfrm>
          <a:custGeom>
            <a:avLst/>
            <a:gdLst/>
            <a:ahLst/>
            <a:cxnLst/>
            <a:rect l="l" t="t" r="r" b="b"/>
            <a:pathLst>
              <a:path w="8179968" h="2955013">
                <a:moveTo>
                  <a:pt x="0" y="0"/>
                </a:moveTo>
                <a:lnTo>
                  <a:pt x="8179967" y="0"/>
                </a:lnTo>
                <a:lnTo>
                  <a:pt x="8179967" y="2955013"/>
                </a:lnTo>
                <a:lnTo>
                  <a:pt x="0" y="29550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2725400" y="10760986"/>
            <a:ext cx="8361652" cy="2955013"/>
          </a:xfrm>
          <a:custGeom>
            <a:avLst/>
            <a:gdLst/>
            <a:ahLst/>
            <a:cxnLst/>
            <a:rect l="l" t="t" r="r" b="b"/>
            <a:pathLst>
              <a:path w="8361652" h="2955013">
                <a:moveTo>
                  <a:pt x="0" y="0"/>
                </a:moveTo>
                <a:lnTo>
                  <a:pt x="8361652" y="0"/>
                </a:lnTo>
                <a:lnTo>
                  <a:pt x="8361652" y="2955014"/>
                </a:lnTo>
                <a:lnTo>
                  <a:pt x="0" y="29550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2221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7029288" y="9495293"/>
            <a:ext cx="12666386" cy="4623231"/>
          </a:xfrm>
          <a:custGeom>
            <a:avLst/>
            <a:gdLst/>
            <a:ahLst/>
            <a:cxnLst/>
            <a:rect l="l" t="t" r="r" b="b"/>
            <a:pathLst>
              <a:path w="12666386" h="4623231">
                <a:moveTo>
                  <a:pt x="0" y="0"/>
                </a:moveTo>
                <a:lnTo>
                  <a:pt x="12666385" y="0"/>
                </a:lnTo>
                <a:lnTo>
                  <a:pt x="12666385" y="4623231"/>
                </a:lnTo>
                <a:lnTo>
                  <a:pt x="0" y="462323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454641DD-1641-4397-9BA2-EF140F6A4F79}"/>
              </a:ext>
            </a:extLst>
          </p:cNvPr>
          <p:cNvSpPr/>
          <p:nvPr/>
        </p:nvSpPr>
        <p:spPr>
          <a:xfrm>
            <a:off x="18715371" y="9099857"/>
            <a:ext cx="12666386" cy="4623231"/>
          </a:xfrm>
          <a:custGeom>
            <a:avLst/>
            <a:gdLst/>
            <a:ahLst/>
            <a:cxnLst/>
            <a:rect l="l" t="t" r="r" b="b"/>
            <a:pathLst>
              <a:path w="12666386" h="4623231">
                <a:moveTo>
                  <a:pt x="0" y="0"/>
                </a:moveTo>
                <a:lnTo>
                  <a:pt x="12666385" y="0"/>
                </a:lnTo>
                <a:lnTo>
                  <a:pt x="12666385" y="4623231"/>
                </a:lnTo>
                <a:lnTo>
                  <a:pt x="0" y="462323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016300-5B95-4441-86EA-0E5DA43356E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27069" y="28352"/>
            <a:ext cx="12375931" cy="96490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1BEE206-D916-4C47-8019-5785D820BE0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52387"/>
            <a:ext cx="10668000" cy="962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636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Content="1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BF8A046-F350-3B84-D60E-F48422EF5D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" y="857"/>
            <a:ext cx="24380952" cy="13714286"/>
          </a:xfrm>
          <a:prstGeom prst="rect">
            <a:avLst/>
          </a:prstGeom>
        </p:spPr>
      </p:pic>
      <p:sp>
        <p:nvSpPr>
          <p:cNvPr id="27" name="Freeform 2">
            <a:extLst>
              <a:ext uri="{FF2B5EF4-FFF2-40B4-BE49-F238E27FC236}">
                <a16:creationId xmlns:a16="http://schemas.microsoft.com/office/drawing/2014/main" id="{82D12641-9C4F-918E-07F2-FE9EF58522B7}"/>
              </a:ext>
            </a:extLst>
          </p:cNvPr>
          <p:cNvSpPr/>
          <p:nvPr/>
        </p:nvSpPr>
        <p:spPr>
          <a:xfrm>
            <a:off x="-739175" y="-1740033"/>
            <a:ext cx="28001385" cy="8750433"/>
          </a:xfrm>
          <a:custGeom>
            <a:avLst/>
            <a:gdLst/>
            <a:ahLst/>
            <a:cxnLst/>
            <a:rect l="l" t="t" r="r" b="b"/>
            <a:pathLst>
              <a:path w="28001385" h="8750433">
                <a:moveTo>
                  <a:pt x="0" y="0"/>
                </a:moveTo>
                <a:lnTo>
                  <a:pt x="28001384" y="0"/>
                </a:lnTo>
                <a:lnTo>
                  <a:pt x="28001384" y="8750433"/>
                </a:lnTo>
                <a:lnTo>
                  <a:pt x="0" y="875043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28" name="Freeform 3">
            <a:extLst>
              <a:ext uri="{FF2B5EF4-FFF2-40B4-BE49-F238E27FC236}">
                <a16:creationId xmlns:a16="http://schemas.microsoft.com/office/drawing/2014/main" id="{9BE08032-7551-78CB-9999-173D22B087CF}"/>
              </a:ext>
            </a:extLst>
          </p:cNvPr>
          <p:cNvSpPr/>
          <p:nvPr/>
        </p:nvSpPr>
        <p:spPr>
          <a:xfrm>
            <a:off x="278308" y="1094557"/>
            <a:ext cx="23763185" cy="12980640"/>
          </a:xfrm>
          <a:custGeom>
            <a:avLst/>
            <a:gdLst/>
            <a:ahLst/>
            <a:cxnLst/>
            <a:rect l="l" t="t" r="r" b="b"/>
            <a:pathLst>
              <a:path w="23763185" h="12980640">
                <a:moveTo>
                  <a:pt x="0" y="0"/>
                </a:moveTo>
                <a:lnTo>
                  <a:pt x="23763186" y="0"/>
                </a:lnTo>
                <a:lnTo>
                  <a:pt x="23763186" y="12980640"/>
                </a:lnTo>
                <a:lnTo>
                  <a:pt x="0" y="1298064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9" name="Freeform 4">
            <a:extLst>
              <a:ext uri="{FF2B5EF4-FFF2-40B4-BE49-F238E27FC236}">
                <a16:creationId xmlns:a16="http://schemas.microsoft.com/office/drawing/2014/main" id="{D7A3769A-F09F-F182-84BE-579C1B7354D3}"/>
              </a:ext>
            </a:extLst>
          </p:cNvPr>
          <p:cNvSpPr/>
          <p:nvPr/>
        </p:nvSpPr>
        <p:spPr>
          <a:xfrm>
            <a:off x="-4051756" y="-308824"/>
            <a:ext cx="12393503" cy="10885627"/>
          </a:xfrm>
          <a:custGeom>
            <a:avLst/>
            <a:gdLst/>
            <a:ahLst/>
            <a:cxnLst/>
            <a:rect l="l" t="t" r="r" b="b"/>
            <a:pathLst>
              <a:path w="12393503" h="10885627">
                <a:moveTo>
                  <a:pt x="0" y="0"/>
                </a:moveTo>
                <a:lnTo>
                  <a:pt x="12393503" y="0"/>
                </a:lnTo>
                <a:lnTo>
                  <a:pt x="12393503" y="10885627"/>
                </a:lnTo>
                <a:lnTo>
                  <a:pt x="0" y="108856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44999"/>
            </a:blip>
            <a:stretch>
              <a:fillRect/>
            </a:stretch>
          </a:blipFill>
        </p:spPr>
      </p:sp>
      <p:sp>
        <p:nvSpPr>
          <p:cNvPr id="30" name="Freeform 5">
            <a:extLst>
              <a:ext uri="{FF2B5EF4-FFF2-40B4-BE49-F238E27FC236}">
                <a16:creationId xmlns:a16="http://schemas.microsoft.com/office/drawing/2014/main" id="{85E63E11-72BA-F771-7D26-52CE478AB07A}"/>
              </a:ext>
            </a:extLst>
          </p:cNvPr>
          <p:cNvSpPr/>
          <p:nvPr/>
        </p:nvSpPr>
        <p:spPr>
          <a:xfrm>
            <a:off x="16576440" y="8118449"/>
            <a:ext cx="9694020" cy="8514581"/>
          </a:xfrm>
          <a:custGeom>
            <a:avLst/>
            <a:gdLst/>
            <a:ahLst/>
            <a:cxnLst/>
            <a:rect l="l" t="t" r="r" b="b"/>
            <a:pathLst>
              <a:path w="9694020" h="8514581">
                <a:moveTo>
                  <a:pt x="0" y="0"/>
                </a:moveTo>
                <a:lnTo>
                  <a:pt x="9694020" y="0"/>
                </a:lnTo>
                <a:lnTo>
                  <a:pt x="9694020" y="8514581"/>
                </a:lnTo>
                <a:lnTo>
                  <a:pt x="0" y="851458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24000"/>
            </a:blip>
            <a:stretch>
              <a:fillRect/>
            </a:stretch>
          </a:blipFill>
        </p:spPr>
      </p:sp>
      <p:sp>
        <p:nvSpPr>
          <p:cNvPr id="31" name="Freeform 6">
            <a:extLst>
              <a:ext uri="{FF2B5EF4-FFF2-40B4-BE49-F238E27FC236}">
                <a16:creationId xmlns:a16="http://schemas.microsoft.com/office/drawing/2014/main" id="{16BC8D35-F3F2-A7A6-08F2-E4F81FFDAE08}"/>
              </a:ext>
            </a:extLst>
          </p:cNvPr>
          <p:cNvSpPr/>
          <p:nvPr/>
        </p:nvSpPr>
        <p:spPr>
          <a:xfrm rot="-8206842">
            <a:off x="13662097" y="-1341963"/>
            <a:ext cx="9779077" cy="8589289"/>
          </a:xfrm>
          <a:custGeom>
            <a:avLst/>
            <a:gdLst/>
            <a:ahLst/>
            <a:cxnLst/>
            <a:rect l="l" t="t" r="r" b="b"/>
            <a:pathLst>
              <a:path w="9779077" h="8589289">
                <a:moveTo>
                  <a:pt x="0" y="0"/>
                </a:moveTo>
                <a:lnTo>
                  <a:pt x="9779077" y="0"/>
                </a:lnTo>
                <a:lnTo>
                  <a:pt x="9779077" y="8589289"/>
                </a:lnTo>
                <a:lnTo>
                  <a:pt x="0" y="858928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24000"/>
            </a:blip>
            <a:stretch>
              <a:fillRect/>
            </a:stretch>
          </a:blipFill>
        </p:spPr>
      </p:sp>
      <p:sp>
        <p:nvSpPr>
          <p:cNvPr id="32" name="Freeform 7">
            <a:extLst>
              <a:ext uri="{FF2B5EF4-FFF2-40B4-BE49-F238E27FC236}">
                <a16:creationId xmlns:a16="http://schemas.microsoft.com/office/drawing/2014/main" id="{02D0EB35-59F7-1564-6843-873B5FC2B7E0}"/>
              </a:ext>
            </a:extLst>
          </p:cNvPr>
          <p:cNvSpPr/>
          <p:nvPr/>
        </p:nvSpPr>
        <p:spPr>
          <a:xfrm rot="4804193">
            <a:off x="8322487" y="8184187"/>
            <a:ext cx="9694020" cy="8514581"/>
          </a:xfrm>
          <a:custGeom>
            <a:avLst/>
            <a:gdLst/>
            <a:ahLst/>
            <a:cxnLst/>
            <a:rect l="l" t="t" r="r" b="b"/>
            <a:pathLst>
              <a:path w="9694020" h="8514581">
                <a:moveTo>
                  <a:pt x="0" y="0"/>
                </a:moveTo>
                <a:lnTo>
                  <a:pt x="9694020" y="0"/>
                </a:lnTo>
                <a:lnTo>
                  <a:pt x="9694020" y="8514581"/>
                </a:lnTo>
                <a:lnTo>
                  <a:pt x="0" y="851458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44999"/>
            </a:blip>
            <a:stretch>
              <a:fillRect/>
            </a:stretch>
          </a:blipFill>
        </p:spPr>
      </p:sp>
      <p:sp>
        <p:nvSpPr>
          <p:cNvPr id="33" name="Freeform 8">
            <a:extLst>
              <a:ext uri="{FF2B5EF4-FFF2-40B4-BE49-F238E27FC236}">
                <a16:creationId xmlns:a16="http://schemas.microsoft.com/office/drawing/2014/main" id="{2F441887-4CD5-9FC6-E462-BA5F29901B74}"/>
              </a:ext>
            </a:extLst>
          </p:cNvPr>
          <p:cNvSpPr/>
          <p:nvPr/>
        </p:nvSpPr>
        <p:spPr>
          <a:xfrm>
            <a:off x="-409198" y="7949625"/>
            <a:ext cx="9694020" cy="8514581"/>
          </a:xfrm>
          <a:custGeom>
            <a:avLst/>
            <a:gdLst/>
            <a:ahLst/>
            <a:cxnLst/>
            <a:rect l="l" t="t" r="r" b="b"/>
            <a:pathLst>
              <a:path w="9694020" h="8514581">
                <a:moveTo>
                  <a:pt x="0" y="0"/>
                </a:moveTo>
                <a:lnTo>
                  <a:pt x="9694020" y="0"/>
                </a:lnTo>
                <a:lnTo>
                  <a:pt x="9694020" y="8514581"/>
                </a:lnTo>
                <a:lnTo>
                  <a:pt x="0" y="851458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44999"/>
            </a:blip>
            <a:stretch>
              <a:fillRect/>
            </a:stretch>
          </a:blipFill>
        </p:spPr>
      </p:sp>
      <p:sp>
        <p:nvSpPr>
          <p:cNvPr id="34" name="Freeform 9">
            <a:extLst>
              <a:ext uri="{FF2B5EF4-FFF2-40B4-BE49-F238E27FC236}">
                <a16:creationId xmlns:a16="http://schemas.microsoft.com/office/drawing/2014/main" id="{E05748B7-4252-7ED9-C567-2A2A2204BE6D}"/>
              </a:ext>
            </a:extLst>
          </p:cNvPr>
          <p:cNvSpPr/>
          <p:nvPr/>
        </p:nvSpPr>
        <p:spPr>
          <a:xfrm rot="-345022">
            <a:off x="-290589" y="268518"/>
            <a:ext cx="5223975" cy="3695963"/>
          </a:xfrm>
          <a:custGeom>
            <a:avLst/>
            <a:gdLst/>
            <a:ahLst/>
            <a:cxnLst/>
            <a:rect l="l" t="t" r="r" b="b"/>
            <a:pathLst>
              <a:path w="5223975" h="3695963">
                <a:moveTo>
                  <a:pt x="0" y="0"/>
                </a:moveTo>
                <a:lnTo>
                  <a:pt x="5223975" y="0"/>
                </a:lnTo>
                <a:lnTo>
                  <a:pt x="5223975" y="3695962"/>
                </a:lnTo>
                <a:lnTo>
                  <a:pt x="0" y="369596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35" name="Freeform 10">
            <a:extLst>
              <a:ext uri="{FF2B5EF4-FFF2-40B4-BE49-F238E27FC236}">
                <a16:creationId xmlns:a16="http://schemas.microsoft.com/office/drawing/2014/main" id="{B16CD8F2-F371-EAD8-1204-1D7AC918BE3C}"/>
              </a:ext>
            </a:extLst>
          </p:cNvPr>
          <p:cNvSpPr/>
          <p:nvPr/>
        </p:nvSpPr>
        <p:spPr>
          <a:xfrm>
            <a:off x="115156" y="9610754"/>
            <a:ext cx="5255654" cy="4125688"/>
          </a:xfrm>
          <a:custGeom>
            <a:avLst/>
            <a:gdLst/>
            <a:ahLst/>
            <a:cxnLst/>
            <a:rect l="l" t="t" r="r" b="b"/>
            <a:pathLst>
              <a:path w="5255654" h="4125688">
                <a:moveTo>
                  <a:pt x="0" y="0"/>
                </a:moveTo>
                <a:lnTo>
                  <a:pt x="5255654" y="0"/>
                </a:lnTo>
                <a:lnTo>
                  <a:pt x="5255654" y="4125688"/>
                </a:lnTo>
                <a:lnTo>
                  <a:pt x="0" y="412568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pic>
        <p:nvPicPr>
          <p:cNvPr id="36" name="Picture 11">
            <a:extLst>
              <a:ext uri="{FF2B5EF4-FFF2-40B4-BE49-F238E27FC236}">
                <a16:creationId xmlns:a16="http://schemas.microsoft.com/office/drawing/2014/main" id="{84DF0F7A-B3C5-ACF2-DCCD-49D7EABDF54D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20252013" y="129409"/>
            <a:ext cx="4505069" cy="4257290"/>
          </a:xfrm>
          <a:prstGeom prst="rect">
            <a:avLst/>
          </a:prstGeom>
        </p:spPr>
      </p:pic>
      <p:pic>
        <p:nvPicPr>
          <p:cNvPr id="37" name="Picture 12">
            <a:extLst>
              <a:ext uri="{FF2B5EF4-FFF2-40B4-BE49-F238E27FC236}">
                <a16:creationId xmlns:a16="http://schemas.microsoft.com/office/drawing/2014/main" id="{AAAB4FCF-B7A6-FFC8-FEBA-5F4B631B9689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 rot="-1665150" flipH="1">
            <a:off x="7643308" y="11366763"/>
            <a:ext cx="1389606" cy="1425237"/>
          </a:xfrm>
          <a:prstGeom prst="rect">
            <a:avLst/>
          </a:prstGeom>
        </p:spPr>
      </p:pic>
      <p:sp>
        <p:nvSpPr>
          <p:cNvPr id="38" name="Freeform 13">
            <a:extLst>
              <a:ext uri="{FF2B5EF4-FFF2-40B4-BE49-F238E27FC236}">
                <a16:creationId xmlns:a16="http://schemas.microsoft.com/office/drawing/2014/main" id="{3D14D4DD-BA72-FD18-3906-81A131613F06}"/>
              </a:ext>
            </a:extLst>
          </p:cNvPr>
          <p:cNvSpPr/>
          <p:nvPr/>
        </p:nvSpPr>
        <p:spPr>
          <a:xfrm>
            <a:off x="5507322" y="159834"/>
            <a:ext cx="3030176" cy="1378730"/>
          </a:xfrm>
          <a:custGeom>
            <a:avLst/>
            <a:gdLst/>
            <a:ahLst/>
            <a:cxnLst/>
            <a:rect l="l" t="t" r="r" b="b"/>
            <a:pathLst>
              <a:path w="3030176" h="1378730">
                <a:moveTo>
                  <a:pt x="0" y="0"/>
                </a:moveTo>
                <a:lnTo>
                  <a:pt x="3030176" y="0"/>
                </a:lnTo>
                <a:lnTo>
                  <a:pt x="3030176" y="1378731"/>
                </a:lnTo>
                <a:lnTo>
                  <a:pt x="0" y="137873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82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9" name="Freeform 14">
            <a:extLst>
              <a:ext uri="{FF2B5EF4-FFF2-40B4-BE49-F238E27FC236}">
                <a16:creationId xmlns:a16="http://schemas.microsoft.com/office/drawing/2014/main" id="{1C1EB726-805E-86BC-4402-EE78C56027FD}"/>
              </a:ext>
            </a:extLst>
          </p:cNvPr>
          <p:cNvSpPr/>
          <p:nvPr/>
        </p:nvSpPr>
        <p:spPr>
          <a:xfrm rot="1359258">
            <a:off x="16633024" y="254940"/>
            <a:ext cx="3131672" cy="2470344"/>
          </a:xfrm>
          <a:custGeom>
            <a:avLst/>
            <a:gdLst/>
            <a:ahLst/>
            <a:cxnLst/>
            <a:rect l="l" t="t" r="r" b="b"/>
            <a:pathLst>
              <a:path w="3131672" h="2470344">
                <a:moveTo>
                  <a:pt x="0" y="0"/>
                </a:moveTo>
                <a:lnTo>
                  <a:pt x="3131671" y="0"/>
                </a:lnTo>
                <a:lnTo>
                  <a:pt x="3131671" y="2470344"/>
                </a:lnTo>
                <a:lnTo>
                  <a:pt x="0" y="2470344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t="-364" b="-364"/>
            </a:stretch>
          </a:blipFill>
        </p:spPr>
      </p:sp>
      <p:sp>
        <p:nvSpPr>
          <p:cNvPr id="40" name="Freeform 15">
            <a:extLst>
              <a:ext uri="{FF2B5EF4-FFF2-40B4-BE49-F238E27FC236}">
                <a16:creationId xmlns:a16="http://schemas.microsoft.com/office/drawing/2014/main" id="{73DED5F4-7BE6-43B1-18B0-26696EC27545}"/>
              </a:ext>
            </a:extLst>
          </p:cNvPr>
          <p:cNvSpPr/>
          <p:nvPr/>
        </p:nvSpPr>
        <p:spPr>
          <a:xfrm>
            <a:off x="11613121" y="1230513"/>
            <a:ext cx="3296792" cy="1500040"/>
          </a:xfrm>
          <a:custGeom>
            <a:avLst/>
            <a:gdLst/>
            <a:ahLst/>
            <a:cxnLst/>
            <a:rect l="l" t="t" r="r" b="b"/>
            <a:pathLst>
              <a:path w="3296792" h="1500040">
                <a:moveTo>
                  <a:pt x="0" y="0"/>
                </a:moveTo>
                <a:lnTo>
                  <a:pt x="3296792" y="0"/>
                </a:lnTo>
                <a:lnTo>
                  <a:pt x="3296792" y="1500040"/>
                </a:lnTo>
                <a:lnTo>
                  <a:pt x="0" y="150004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82000"/>
            </a:blip>
            <a:stretch>
              <a:fillRect/>
            </a:stretch>
          </a:blipFill>
        </p:spPr>
      </p:sp>
      <p:sp>
        <p:nvSpPr>
          <p:cNvPr id="41" name="Freeform 16">
            <a:extLst>
              <a:ext uri="{FF2B5EF4-FFF2-40B4-BE49-F238E27FC236}">
                <a16:creationId xmlns:a16="http://schemas.microsoft.com/office/drawing/2014/main" id="{C628542C-90B8-DE91-12AA-C3E0B30ACE56}"/>
              </a:ext>
            </a:extLst>
          </p:cNvPr>
          <p:cNvSpPr/>
          <p:nvPr/>
        </p:nvSpPr>
        <p:spPr>
          <a:xfrm rot="606119">
            <a:off x="11420682" y="-223941"/>
            <a:ext cx="2129501" cy="2721407"/>
          </a:xfrm>
          <a:custGeom>
            <a:avLst/>
            <a:gdLst/>
            <a:ahLst/>
            <a:cxnLst/>
            <a:rect l="l" t="t" r="r" b="b"/>
            <a:pathLst>
              <a:path w="2129501" h="2721407">
                <a:moveTo>
                  <a:pt x="0" y="0"/>
                </a:moveTo>
                <a:lnTo>
                  <a:pt x="2129501" y="0"/>
                </a:lnTo>
                <a:lnTo>
                  <a:pt x="2129501" y="2721407"/>
                </a:lnTo>
                <a:lnTo>
                  <a:pt x="0" y="2721407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42" name="Freeform 17">
            <a:extLst>
              <a:ext uri="{FF2B5EF4-FFF2-40B4-BE49-F238E27FC236}">
                <a16:creationId xmlns:a16="http://schemas.microsoft.com/office/drawing/2014/main" id="{9A454DBF-FFB7-AB02-6EEA-FE5F1FCECDC3}"/>
              </a:ext>
            </a:extLst>
          </p:cNvPr>
          <p:cNvSpPr/>
          <p:nvPr/>
        </p:nvSpPr>
        <p:spPr>
          <a:xfrm>
            <a:off x="9442685" y="10704337"/>
            <a:ext cx="1529898" cy="3005158"/>
          </a:xfrm>
          <a:custGeom>
            <a:avLst/>
            <a:gdLst/>
            <a:ahLst/>
            <a:cxnLst/>
            <a:rect l="l" t="t" r="r" b="b"/>
            <a:pathLst>
              <a:path w="1529898" h="3005158">
                <a:moveTo>
                  <a:pt x="0" y="0"/>
                </a:moveTo>
                <a:lnTo>
                  <a:pt x="1529898" y="0"/>
                </a:lnTo>
                <a:lnTo>
                  <a:pt x="1529898" y="3005158"/>
                </a:lnTo>
                <a:lnTo>
                  <a:pt x="0" y="3005158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43" name="Freeform 18">
            <a:extLst>
              <a:ext uri="{FF2B5EF4-FFF2-40B4-BE49-F238E27FC236}">
                <a16:creationId xmlns:a16="http://schemas.microsoft.com/office/drawing/2014/main" id="{6E9F2735-DBC9-48A6-3975-EDFF30592ED8}"/>
              </a:ext>
            </a:extLst>
          </p:cNvPr>
          <p:cNvSpPr/>
          <p:nvPr/>
        </p:nvSpPr>
        <p:spPr>
          <a:xfrm>
            <a:off x="12404548" y="10704337"/>
            <a:ext cx="1529898" cy="3005158"/>
          </a:xfrm>
          <a:custGeom>
            <a:avLst/>
            <a:gdLst/>
            <a:ahLst/>
            <a:cxnLst/>
            <a:rect l="l" t="t" r="r" b="b"/>
            <a:pathLst>
              <a:path w="1529898" h="3005158">
                <a:moveTo>
                  <a:pt x="0" y="0"/>
                </a:moveTo>
                <a:lnTo>
                  <a:pt x="1529898" y="0"/>
                </a:lnTo>
                <a:lnTo>
                  <a:pt x="1529898" y="3005158"/>
                </a:lnTo>
                <a:lnTo>
                  <a:pt x="0" y="3005158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44" name="Freeform 19">
            <a:extLst>
              <a:ext uri="{FF2B5EF4-FFF2-40B4-BE49-F238E27FC236}">
                <a16:creationId xmlns:a16="http://schemas.microsoft.com/office/drawing/2014/main" id="{FDF47A0D-1B0B-77E7-56F6-1F4DF35D675B}"/>
              </a:ext>
            </a:extLst>
          </p:cNvPr>
          <p:cNvSpPr/>
          <p:nvPr/>
        </p:nvSpPr>
        <p:spPr>
          <a:xfrm>
            <a:off x="15460075" y="10576803"/>
            <a:ext cx="1529898" cy="3005158"/>
          </a:xfrm>
          <a:custGeom>
            <a:avLst/>
            <a:gdLst/>
            <a:ahLst/>
            <a:cxnLst/>
            <a:rect l="l" t="t" r="r" b="b"/>
            <a:pathLst>
              <a:path w="1529898" h="3005158">
                <a:moveTo>
                  <a:pt x="0" y="0"/>
                </a:moveTo>
                <a:lnTo>
                  <a:pt x="1529898" y="0"/>
                </a:lnTo>
                <a:lnTo>
                  <a:pt x="1529898" y="3005158"/>
                </a:lnTo>
                <a:lnTo>
                  <a:pt x="0" y="3005158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45" name="Freeform 20">
            <a:extLst>
              <a:ext uri="{FF2B5EF4-FFF2-40B4-BE49-F238E27FC236}">
                <a16:creationId xmlns:a16="http://schemas.microsoft.com/office/drawing/2014/main" id="{3ABD638C-33EE-E7F2-46BE-C9655A4B3505}"/>
              </a:ext>
            </a:extLst>
          </p:cNvPr>
          <p:cNvSpPr/>
          <p:nvPr/>
        </p:nvSpPr>
        <p:spPr>
          <a:xfrm>
            <a:off x="18362648" y="10576803"/>
            <a:ext cx="1529898" cy="3005158"/>
          </a:xfrm>
          <a:custGeom>
            <a:avLst/>
            <a:gdLst/>
            <a:ahLst/>
            <a:cxnLst/>
            <a:rect l="l" t="t" r="r" b="b"/>
            <a:pathLst>
              <a:path w="1529898" h="3005158">
                <a:moveTo>
                  <a:pt x="0" y="0"/>
                </a:moveTo>
                <a:lnTo>
                  <a:pt x="1529898" y="0"/>
                </a:lnTo>
                <a:lnTo>
                  <a:pt x="1529898" y="3005158"/>
                </a:lnTo>
                <a:lnTo>
                  <a:pt x="0" y="3005158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46" name="Freeform 21">
            <a:extLst>
              <a:ext uri="{FF2B5EF4-FFF2-40B4-BE49-F238E27FC236}">
                <a16:creationId xmlns:a16="http://schemas.microsoft.com/office/drawing/2014/main" id="{8C105957-ACED-A2D4-112B-D6FEE68AEDA8}"/>
              </a:ext>
            </a:extLst>
          </p:cNvPr>
          <p:cNvSpPr/>
          <p:nvPr/>
        </p:nvSpPr>
        <p:spPr>
          <a:xfrm>
            <a:off x="17247027" y="4126631"/>
            <a:ext cx="9694020" cy="8514581"/>
          </a:xfrm>
          <a:custGeom>
            <a:avLst/>
            <a:gdLst/>
            <a:ahLst/>
            <a:cxnLst/>
            <a:rect l="l" t="t" r="r" b="b"/>
            <a:pathLst>
              <a:path w="9694020" h="8514581">
                <a:moveTo>
                  <a:pt x="0" y="0"/>
                </a:moveTo>
                <a:lnTo>
                  <a:pt x="9694020" y="0"/>
                </a:lnTo>
                <a:lnTo>
                  <a:pt x="9694020" y="8514581"/>
                </a:lnTo>
                <a:lnTo>
                  <a:pt x="0" y="851458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1000"/>
            </a:blip>
            <a:stretch>
              <a:fillRect/>
            </a:stretch>
          </a:blipFill>
        </p:spPr>
      </p:sp>
      <p:pic>
        <p:nvPicPr>
          <p:cNvPr id="47" name="Picture 22">
            <a:extLst>
              <a:ext uri="{FF2B5EF4-FFF2-40B4-BE49-F238E27FC236}">
                <a16:creationId xmlns:a16="http://schemas.microsoft.com/office/drawing/2014/main" id="{98C0D2C2-AB40-B476-CB76-3B01C7257BD3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>
          <a:xfrm rot="-1783590">
            <a:off x="16676335" y="10992809"/>
            <a:ext cx="2263656" cy="2207065"/>
          </a:xfrm>
          <a:prstGeom prst="rect">
            <a:avLst/>
          </a:prstGeom>
        </p:spPr>
      </p:pic>
      <p:sp>
        <p:nvSpPr>
          <p:cNvPr id="48" name="Freeform 23">
            <a:extLst>
              <a:ext uri="{FF2B5EF4-FFF2-40B4-BE49-F238E27FC236}">
                <a16:creationId xmlns:a16="http://schemas.microsoft.com/office/drawing/2014/main" id="{6F94CE92-9E4E-2821-3A8E-6BDBA0315681}"/>
              </a:ext>
            </a:extLst>
          </p:cNvPr>
          <p:cNvSpPr/>
          <p:nvPr/>
        </p:nvSpPr>
        <p:spPr>
          <a:xfrm>
            <a:off x="20754054" y="7700256"/>
            <a:ext cx="3500988" cy="6036186"/>
          </a:xfrm>
          <a:custGeom>
            <a:avLst/>
            <a:gdLst/>
            <a:ahLst/>
            <a:cxnLst/>
            <a:rect l="l" t="t" r="r" b="b"/>
            <a:pathLst>
              <a:path w="3500988" h="6036186">
                <a:moveTo>
                  <a:pt x="0" y="0"/>
                </a:moveTo>
                <a:lnTo>
                  <a:pt x="3500988" y="0"/>
                </a:lnTo>
                <a:lnTo>
                  <a:pt x="3500988" y="6036186"/>
                </a:lnTo>
                <a:lnTo>
                  <a:pt x="0" y="6036186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/>
            </a:stretch>
          </a:blipFill>
        </p:spPr>
      </p:sp>
      <p:sp>
        <p:nvSpPr>
          <p:cNvPr id="49" name="Freeform 24">
            <a:extLst>
              <a:ext uri="{FF2B5EF4-FFF2-40B4-BE49-F238E27FC236}">
                <a16:creationId xmlns:a16="http://schemas.microsoft.com/office/drawing/2014/main" id="{CC1C4849-6F60-8B2E-D60D-0C391836D6C7}"/>
              </a:ext>
            </a:extLst>
          </p:cNvPr>
          <p:cNvSpPr/>
          <p:nvPr/>
        </p:nvSpPr>
        <p:spPr>
          <a:xfrm>
            <a:off x="6257461" y="10704337"/>
            <a:ext cx="1529898" cy="3005158"/>
          </a:xfrm>
          <a:custGeom>
            <a:avLst/>
            <a:gdLst/>
            <a:ahLst/>
            <a:cxnLst/>
            <a:rect l="l" t="t" r="r" b="b"/>
            <a:pathLst>
              <a:path w="1529898" h="3005158">
                <a:moveTo>
                  <a:pt x="0" y="0"/>
                </a:moveTo>
                <a:lnTo>
                  <a:pt x="1529899" y="0"/>
                </a:lnTo>
                <a:lnTo>
                  <a:pt x="1529899" y="3005158"/>
                </a:lnTo>
                <a:lnTo>
                  <a:pt x="0" y="3005158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35E43688-9C09-3260-2DAC-005515EBE65E}"/>
              </a:ext>
            </a:extLst>
          </p:cNvPr>
          <p:cNvSpPr/>
          <p:nvPr/>
        </p:nvSpPr>
        <p:spPr>
          <a:xfrm>
            <a:off x="4724400" y="1792296"/>
            <a:ext cx="16364594" cy="264687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16600" b="0" cap="none" spc="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16600" b="0" cap="none" spc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Thiết kế</a:t>
            </a:r>
            <a:endParaRPr lang="en-US" sz="16600" b="0" cap="none" spc="0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7B1090-143F-4013-BE73-27A3D772483F}"/>
              </a:ext>
            </a:extLst>
          </p:cNvPr>
          <p:cNvSpPr txBox="1"/>
          <p:nvPr/>
        </p:nvSpPr>
        <p:spPr>
          <a:xfrm>
            <a:off x="2590801" y="4714139"/>
            <a:ext cx="16535400" cy="15694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marR="62230" indent="-571500" algn="just">
              <a:lnSpc>
                <a:spcPct val="107000"/>
              </a:lnSpc>
              <a:spcAft>
                <a:spcPts val="600"/>
              </a:spcAft>
              <a:buFontTx/>
              <a:buChar char="-"/>
            </a:pPr>
            <a:r>
              <a:rPr lang="en-US" sz="4400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Cô cho trẻ về nhóm thảo luận vẽ bản thiết kế</a:t>
            </a:r>
            <a:r>
              <a:rPr lang="en-US" sz="4400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R="62230" algn="just">
              <a:lnSpc>
                <a:spcPct val="107000"/>
              </a:lnSpc>
              <a:spcAft>
                <a:spcPts val="600"/>
              </a:spcAft>
            </a:pPr>
            <a:r>
              <a:rPr lang="en-US" sz="4400" kern="0" spc="-2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 Tổ chức mời trẻ đại diện từng nhóm lên chia sẻ ý tưởng về bản vẽ</a:t>
            </a:r>
            <a:endParaRPr lang="en-US" sz="4400" kern="1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69612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520208" cy="13716000"/>
          </a:xfrm>
          <a:custGeom>
            <a:avLst/>
            <a:gdLst/>
            <a:ahLst/>
            <a:cxnLst/>
            <a:rect l="l" t="t" r="r" b="b"/>
            <a:pathLst>
              <a:path w="13890156" h="10287000">
                <a:moveTo>
                  <a:pt x="0" y="0"/>
                </a:moveTo>
                <a:lnTo>
                  <a:pt x="13890156" y="0"/>
                </a:lnTo>
                <a:lnTo>
                  <a:pt x="1389015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5431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8520208" y="0"/>
            <a:ext cx="5863792" cy="13716000"/>
          </a:xfrm>
          <a:custGeom>
            <a:avLst/>
            <a:gdLst/>
            <a:ahLst/>
            <a:cxnLst/>
            <a:rect l="l" t="t" r="r" b="b"/>
            <a:pathLst>
              <a:path w="4397844" h="10287000">
                <a:moveTo>
                  <a:pt x="0" y="0"/>
                </a:moveTo>
                <a:lnTo>
                  <a:pt x="4397844" y="0"/>
                </a:lnTo>
                <a:lnTo>
                  <a:pt x="439784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23789" r="-9204"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19735800" y="1981200"/>
            <a:ext cx="5296169" cy="13801093"/>
          </a:xfrm>
          <a:custGeom>
            <a:avLst/>
            <a:gdLst/>
            <a:ahLst/>
            <a:cxnLst/>
            <a:rect l="l" t="t" r="r" b="b"/>
            <a:pathLst>
              <a:path w="3972127" h="10350820">
                <a:moveTo>
                  <a:pt x="3972127" y="0"/>
                </a:moveTo>
                <a:lnTo>
                  <a:pt x="0" y="0"/>
                </a:lnTo>
                <a:lnTo>
                  <a:pt x="0" y="10350821"/>
                </a:lnTo>
                <a:lnTo>
                  <a:pt x="3972127" y="10350821"/>
                </a:lnTo>
                <a:lnTo>
                  <a:pt x="3972127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1608382">
            <a:off x="8860645" y="9940009"/>
            <a:ext cx="1839713" cy="2102531"/>
          </a:xfrm>
          <a:custGeom>
            <a:avLst/>
            <a:gdLst/>
            <a:ahLst/>
            <a:cxnLst/>
            <a:rect l="l" t="t" r="r" b="b"/>
            <a:pathLst>
              <a:path w="1379785" h="1576898">
                <a:moveTo>
                  <a:pt x="0" y="0"/>
                </a:moveTo>
                <a:lnTo>
                  <a:pt x="1379786" y="0"/>
                </a:lnTo>
                <a:lnTo>
                  <a:pt x="1379786" y="1576898"/>
                </a:lnTo>
                <a:lnTo>
                  <a:pt x="0" y="157689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A0E836C-85AF-C84E-EF06-D5A618A16362}"/>
              </a:ext>
            </a:extLst>
          </p:cNvPr>
          <p:cNvSpPr/>
          <p:nvPr/>
        </p:nvSpPr>
        <p:spPr>
          <a:xfrm>
            <a:off x="6781800" y="2189594"/>
            <a:ext cx="8248817" cy="178510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11000" b="1" cap="none" spc="0" dirty="0">
                <a:ln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sz="11000" b="1" cap="none" spc="0">
                <a:ln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Chế tạo</a:t>
            </a:r>
            <a:endParaRPr lang="en-US" sz="11000" b="1" cap="none" spc="0" dirty="0">
              <a:ln/>
              <a:solidFill>
                <a:srgbClr val="FF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Nhạc nhẹ">
            <a:hlinkClick r:id="" action="ppaction://media"/>
            <a:extLst>
              <a:ext uri="{FF2B5EF4-FFF2-40B4-BE49-F238E27FC236}">
                <a16:creationId xmlns:a16="http://schemas.microsoft.com/office/drawing/2014/main" id="{A53FC0C0-5BF9-402D-965D-5577B41B5D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4069182" y="1729019"/>
            <a:ext cx="2706253" cy="27062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15424C-1C8F-4F6D-A3A7-860619BCB2FA}"/>
              </a:ext>
            </a:extLst>
          </p:cNvPr>
          <p:cNvSpPr txBox="1"/>
          <p:nvPr/>
        </p:nvSpPr>
        <p:spPr>
          <a:xfrm>
            <a:off x="2971800" y="4077852"/>
            <a:ext cx="17449800" cy="22939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600"/>
              </a:spcAft>
            </a:pPr>
            <a:r>
              <a:rPr lang="en-US" sz="4400" kern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Cô cho trẻ thực hiện theo bản thiết kế, trang trí máy bay theo ý tưởng của mình.</a:t>
            </a:r>
            <a:endParaRPr lang="en-US" sz="4400" kern="1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600"/>
              </a:spcAft>
            </a:pPr>
            <a:r>
              <a:rPr lang="en-US" sz="4400" kern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Cô quan sát, giúp đỡ khi trẻ gặp khó khăn</a:t>
            </a:r>
            <a:endParaRPr lang="en-US" sz="4400" kern="1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0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6200" y="0"/>
            <a:ext cx="24307800" cy="13650351"/>
          </a:xfrm>
          <a:custGeom>
            <a:avLst/>
            <a:gdLst/>
            <a:ahLst/>
            <a:cxnLst/>
            <a:rect l="l" t="t" r="r" b="b"/>
            <a:pathLst>
              <a:path w="24784373" h="13497951">
                <a:moveTo>
                  <a:pt x="0" y="0"/>
                </a:moveTo>
                <a:lnTo>
                  <a:pt x="24784373" y="0"/>
                </a:lnTo>
                <a:lnTo>
                  <a:pt x="24784373" y="13497951"/>
                </a:lnTo>
                <a:lnTo>
                  <a:pt x="0" y="134979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8757BD3-4EC5-0A03-5DDF-B240FC23828B}"/>
              </a:ext>
            </a:extLst>
          </p:cNvPr>
          <p:cNvSpPr/>
          <p:nvPr/>
        </p:nvSpPr>
        <p:spPr>
          <a:xfrm>
            <a:off x="2667000" y="457200"/>
            <a:ext cx="18670457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14400" b="1" cap="none" spc="0" dirty="0">
                <a:ln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14400" b="1" cap="none" spc="0">
                <a:ln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14400" b="1">
                <a:ln/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Thử nghiệm, cải tiến</a:t>
            </a:r>
            <a:endParaRPr lang="en-US" sz="14400" b="1" cap="none" spc="0" dirty="0">
              <a:ln/>
              <a:solidFill>
                <a:srgbClr val="FF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E500C2-6C16-4451-B1B3-8E2B65F09116}"/>
              </a:ext>
            </a:extLst>
          </p:cNvPr>
          <p:cNvSpPr txBox="1"/>
          <p:nvPr/>
        </p:nvSpPr>
        <p:spPr>
          <a:xfrm>
            <a:off x="5334000" y="3886200"/>
            <a:ext cx="14020800" cy="39135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600"/>
              </a:spcAft>
            </a:pPr>
            <a:r>
              <a:rPr lang="en-US" sz="4400" kern="10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+  Tổ chức cho trẻ mang sản phẩm lên và giới thiệu sản phẩm,</a:t>
            </a:r>
            <a:r>
              <a:rPr lang="en-US" sz="4400" kern="10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cho trẻ thử nghiệm sản phẩm</a:t>
            </a:r>
          </a:p>
          <a:p>
            <a:pPr algn="just">
              <a:lnSpc>
                <a:spcPct val="107000"/>
              </a:lnSpc>
              <a:spcAft>
                <a:spcPts val="600"/>
              </a:spcAft>
            </a:pPr>
            <a:r>
              <a:rPr lang="en-US" sz="4400" kern="10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+ Nếu cô cho các con thêm thời gian con sẽ điều chỉnh gì ở chiếc máy bay của nhóm mình không? </a:t>
            </a:r>
            <a:endParaRPr lang="en-US" sz="4400" kern="1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600"/>
              </a:spcAft>
            </a:pPr>
            <a:endParaRPr lang="en-US" sz="44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7823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 cuối">
            <a:hlinkClick r:id="" action="ppaction://media"/>
            <a:extLst>
              <a:ext uri="{FF2B5EF4-FFF2-40B4-BE49-F238E27FC236}">
                <a16:creationId xmlns:a16="http://schemas.microsoft.com/office/drawing/2014/main" id="{9F5D9D15-CC2D-473C-9EB9-DB3347FC75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24384000" cy="1386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195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E32CF349-DBF1-579E-D0CF-D6A75DE75EF7}"/>
              </a:ext>
            </a:extLst>
          </p:cNvPr>
          <p:cNvSpPr/>
          <p:nvPr/>
        </p:nvSpPr>
        <p:spPr>
          <a:xfrm>
            <a:off x="0" y="0"/>
            <a:ext cx="24384000" cy="13716000"/>
          </a:xfrm>
          <a:custGeom>
            <a:avLst/>
            <a:gdLst/>
            <a:ahLst/>
            <a:cxnLst/>
            <a:rect l="l" t="t" r="r" b="b"/>
            <a:pathLst>
              <a:path w="24384000" h="13716000">
                <a:moveTo>
                  <a:pt x="0" y="0"/>
                </a:moveTo>
                <a:lnTo>
                  <a:pt x="24384000" y="0"/>
                </a:lnTo>
                <a:lnTo>
                  <a:pt x="24384000" y="13716000"/>
                </a:lnTo>
                <a:lnTo>
                  <a:pt x="0" y="13716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2318" b="-12318"/>
            </a:stretch>
          </a:blipFill>
        </p:spPr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A68FF720-57F5-C31B-1002-A151AF2A6A26}"/>
              </a:ext>
            </a:extLst>
          </p:cNvPr>
          <p:cNvSpPr/>
          <p:nvPr/>
        </p:nvSpPr>
        <p:spPr>
          <a:xfrm>
            <a:off x="0" y="0"/>
            <a:ext cx="24384000" cy="13716000"/>
          </a:xfrm>
          <a:custGeom>
            <a:avLst/>
            <a:gdLst/>
            <a:ahLst/>
            <a:cxnLst/>
            <a:rect l="l" t="t" r="r" b="b"/>
            <a:pathLst>
              <a:path w="24384000" h="13716000">
                <a:moveTo>
                  <a:pt x="0" y="0"/>
                </a:moveTo>
                <a:lnTo>
                  <a:pt x="24384000" y="0"/>
                </a:lnTo>
                <a:lnTo>
                  <a:pt x="24384000" y="13716000"/>
                </a:lnTo>
                <a:lnTo>
                  <a:pt x="0" y="137160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0275" b="-14168"/>
            </a:stretch>
          </a:blipFill>
        </p:spPr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B0A970F5-757E-AD45-9B7A-8FF046BC0CC1}"/>
              </a:ext>
            </a:extLst>
          </p:cNvPr>
          <p:cNvSpPr/>
          <p:nvPr/>
        </p:nvSpPr>
        <p:spPr>
          <a:xfrm>
            <a:off x="4995854" y="10210800"/>
            <a:ext cx="8179968" cy="3505201"/>
          </a:xfrm>
          <a:custGeom>
            <a:avLst/>
            <a:gdLst/>
            <a:ahLst/>
            <a:cxnLst/>
            <a:rect l="l" t="t" r="r" b="b"/>
            <a:pathLst>
              <a:path w="8179968" h="2955013">
                <a:moveTo>
                  <a:pt x="0" y="0"/>
                </a:moveTo>
                <a:lnTo>
                  <a:pt x="8179967" y="0"/>
                </a:lnTo>
                <a:lnTo>
                  <a:pt x="8179967" y="2955013"/>
                </a:lnTo>
                <a:lnTo>
                  <a:pt x="0" y="295501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37CA0E4F-A371-D9DF-9DC7-16EE3E3D6AA5}"/>
              </a:ext>
            </a:extLst>
          </p:cNvPr>
          <p:cNvSpPr/>
          <p:nvPr/>
        </p:nvSpPr>
        <p:spPr>
          <a:xfrm>
            <a:off x="12133067" y="9876294"/>
            <a:ext cx="7555482" cy="3839706"/>
          </a:xfrm>
          <a:custGeom>
            <a:avLst/>
            <a:gdLst/>
            <a:ahLst/>
            <a:cxnLst/>
            <a:rect l="l" t="t" r="r" b="b"/>
            <a:pathLst>
              <a:path w="8361652" h="2955013">
                <a:moveTo>
                  <a:pt x="0" y="0"/>
                </a:moveTo>
                <a:lnTo>
                  <a:pt x="8361652" y="0"/>
                </a:lnTo>
                <a:lnTo>
                  <a:pt x="8361652" y="2955014"/>
                </a:lnTo>
                <a:lnTo>
                  <a:pt x="0" y="295501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b="-2221"/>
            </a:stretch>
          </a:blipFill>
        </p:spPr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381F938B-3E52-9A74-9E8E-A0BD6BDA9BF2}"/>
              </a:ext>
            </a:extLst>
          </p:cNvPr>
          <p:cNvSpPr/>
          <p:nvPr/>
        </p:nvSpPr>
        <p:spPr>
          <a:xfrm rot="67630">
            <a:off x="19729474" y="0"/>
            <a:ext cx="4654526" cy="4206528"/>
          </a:xfrm>
          <a:custGeom>
            <a:avLst/>
            <a:gdLst/>
            <a:ahLst/>
            <a:cxnLst/>
            <a:rect l="l" t="t" r="r" b="b"/>
            <a:pathLst>
              <a:path w="4654526" h="4206528">
                <a:moveTo>
                  <a:pt x="0" y="0"/>
                </a:moveTo>
                <a:lnTo>
                  <a:pt x="4654526" y="0"/>
                </a:lnTo>
                <a:lnTo>
                  <a:pt x="4654526" y="4206528"/>
                </a:lnTo>
                <a:lnTo>
                  <a:pt x="0" y="420652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82689A9-FBB3-7356-371F-852A35D22B75}"/>
              </a:ext>
            </a:extLst>
          </p:cNvPr>
          <p:cNvSpPr/>
          <p:nvPr/>
        </p:nvSpPr>
        <p:spPr>
          <a:xfrm>
            <a:off x="7486162" y="5171023"/>
            <a:ext cx="9411680" cy="22159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38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KẾT THÚC</a:t>
            </a:r>
            <a:endParaRPr lang="en-US" sz="13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Máy bay">
            <a:hlinkClick r:id="" action="ppaction://media"/>
            <a:extLst>
              <a:ext uri="{FF2B5EF4-FFF2-40B4-BE49-F238E27FC236}">
                <a16:creationId xmlns:a16="http://schemas.microsoft.com/office/drawing/2014/main" id="{90DCAEC9-ADF7-46C1-838A-41C5BABF23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591800" y="7382282"/>
            <a:ext cx="1920875" cy="192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666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2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050042">
            <a:off x="12954847" y="6515485"/>
            <a:ext cx="15819174" cy="15819174"/>
          </a:xfrm>
          <a:custGeom>
            <a:avLst/>
            <a:gdLst/>
            <a:ahLst/>
            <a:cxnLst/>
            <a:rect l="l" t="t" r="r" b="b"/>
            <a:pathLst>
              <a:path w="15819174" h="15819174">
                <a:moveTo>
                  <a:pt x="0" y="0"/>
                </a:moveTo>
                <a:lnTo>
                  <a:pt x="15819174" y="0"/>
                </a:lnTo>
                <a:lnTo>
                  <a:pt x="15819174" y="15819174"/>
                </a:lnTo>
                <a:lnTo>
                  <a:pt x="0" y="158191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6822777">
            <a:off x="-3080132" y="-7313768"/>
            <a:ext cx="13178545" cy="13178545"/>
          </a:xfrm>
          <a:custGeom>
            <a:avLst/>
            <a:gdLst/>
            <a:ahLst/>
            <a:cxnLst/>
            <a:rect l="l" t="t" r="r" b="b"/>
            <a:pathLst>
              <a:path w="13178545" h="13178545">
                <a:moveTo>
                  <a:pt x="0" y="0"/>
                </a:moveTo>
                <a:lnTo>
                  <a:pt x="13178545" y="0"/>
                </a:lnTo>
                <a:lnTo>
                  <a:pt x="13178545" y="13178546"/>
                </a:lnTo>
                <a:lnTo>
                  <a:pt x="0" y="131785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2925470" y="-6481731"/>
            <a:ext cx="30234939" cy="11514473"/>
          </a:xfrm>
          <a:custGeom>
            <a:avLst/>
            <a:gdLst/>
            <a:ahLst/>
            <a:cxnLst/>
            <a:rect l="l" t="t" r="r" b="b"/>
            <a:pathLst>
              <a:path w="30234939" h="11514473">
                <a:moveTo>
                  <a:pt x="0" y="0"/>
                </a:moveTo>
                <a:lnTo>
                  <a:pt x="30234940" y="0"/>
                </a:lnTo>
                <a:lnTo>
                  <a:pt x="30234940" y="11514472"/>
                </a:lnTo>
                <a:lnTo>
                  <a:pt x="0" y="115144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2925470" y="2770688"/>
            <a:ext cx="17702978" cy="15622878"/>
          </a:xfrm>
          <a:custGeom>
            <a:avLst/>
            <a:gdLst/>
            <a:ahLst/>
            <a:cxnLst/>
            <a:rect l="l" t="t" r="r" b="b"/>
            <a:pathLst>
              <a:path w="17702978" h="15622878">
                <a:moveTo>
                  <a:pt x="0" y="0"/>
                </a:moveTo>
                <a:lnTo>
                  <a:pt x="17702978" y="0"/>
                </a:lnTo>
                <a:lnTo>
                  <a:pt x="17702978" y="15622878"/>
                </a:lnTo>
                <a:lnTo>
                  <a:pt x="0" y="1562287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2773071" y="1201096"/>
            <a:ext cx="20136085" cy="17344870"/>
          </a:xfrm>
          <a:custGeom>
            <a:avLst/>
            <a:gdLst/>
            <a:ahLst/>
            <a:cxnLst/>
            <a:rect l="l" t="t" r="r" b="b"/>
            <a:pathLst>
              <a:path w="17702978" h="15622878">
                <a:moveTo>
                  <a:pt x="0" y="0"/>
                </a:moveTo>
                <a:lnTo>
                  <a:pt x="17702978" y="0"/>
                </a:lnTo>
                <a:lnTo>
                  <a:pt x="17702978" y="15622878"/>
                </a:lnTo>
                <a:lnTo>
                  <a:pt x="0" y="1562287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1000"/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9606492" y="2923088"/>
            <a:ext cx="17702978" cy="15622878"/>
          </a:xfrm>
          <a:custGeom>
            <a:avLst/>
            <a:gdLst/>
            <a:ahLst/>
            <a:cxnLst/>
            <a:rect l="l" t="t" r="r" b="b"/>
            <a:pathLst>
              <a:path w="17702978" h="15622878">
                <a:moveTo>
                  <a:pt x="17702978" y="0"/>
                </a:moveTo>
                <a:lnTo>
                  <a:pt x="0" y="0"/>
                </a:lnTo>
                <a:lnTo>
                  <a:pt x="0" y="15622878"/>
                </a:lnTo>
                <a:lnTo>
                  <a:pt x="17702978" y="15622878"/>
                </a:lnTo>
                <a:lnTo>
                  <a:pt x="17702978" y="0"/>
                </a:lnTo>
                <a:close/>
              </a:path>
            </a:pathLst>
          </a:custGeom>
          <a:blipFill>
            <a:blip r:embed="rId5">
              <a:alphaModFix amt="67000"/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1546441" y="8899630"/>
            <a:ext cx="15249720" cy="4816370"/>
          </a:xfrm>
          <a:custGeom>
            <a:avLst/>
            <a:gdLst/>
            <a:ahLst/>
            <a:cxnLst/>
            <a:rect l="l" t="t" r="r" b="b"/>
            <a:pathLst>
              <a:path w="15249720" h="4816370">
                <a:moveTo>
                  <a:pt x="0" y="0"/>
                </a:moveTo>
                <a:lnTo>
                  <a:pt x="15249720" y="0"/>
                </a:lnTo>
                <a:lnTo>
                  <a:pt x="15249720" y="4816370"/>
                </a:lnTo>
                <a:lnTo>
                  <a:pt x="0" y="481637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flipH="1">
            <a:off x="10833121" y="8899630"/>
            <a:ext cx="15249720" cy="4816370"/>
          </a:xfrm>
          <a:custGeom>
            <a:avLst/>
            <a:gdLst/>
            <a:ahLst/>
            <a:cxnLst/>
            <a:rect l="l" t="t" r="r" b="b"/>
            <a:pathLst>
              <a:path w="15249720" h="4816370">
                <a:moveTo>
                  <a:pt x="15249720" y="0"/>
                </a:moveTo>
                <a:lnTo>
                  <a:pt x="0" y="0"/>
                </a:lnTo>
                <a:lnTo>
                  <a:pt x="0" y="4816370"/>
                </a:lnTo>
                <a:lnTo>
                  <a:pt x="15249720" y="4816370"/>
                </a:lnTo>
                <a:lnTo>
                  <a:pt x="1524972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0" y="4430092"/>
            <a:ext cx="3563467" cy="9285908"/>
          </a:xfrm>
          <a:custGeom>
            <a:avLst/>
            <a:gdLst/>
            <a:ahLst/>
            <a:cxnLst/>
            <a:rect l="l" t="t" r="r" b="b"/>
            <a:pathLst>
              <a:path w="3563467" h="9285908">
                <a:moveTo>
                  <a:pt x="0" y="0"/>
                </a:moveTo>
                <a:lnTo>
                  <a:pt x="3563467" y="0"/>
                </a:lnTo>
                <a:lnTo>
                  <a:pt x="3563467" y="9285908"/>
                </a:lnTo>
                <a:lnTo>
                  <a:pt x="0" y="928590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flipH="1">
            <a:off x="1824302" y="10883988"/>
            <a:ext cx="4066052" cy="2832012"/>
          </a:xfrm>
          <a:custGeom>
            <a:avLst/>
            <a:gdLst/>
            <a:ahLst/>
            <a:cxnLst/>
            <a:rect l="l" t="t" r="r" b="b"/>
            <a:pathLst>
              <a:path w="5248974" h="4179496">
                <a:moveTo>
                  <a:pt x="5248974" y="0"/>
                </a:moveTo>
                <a:lnTo>
                  <a:pt x="0" y="0"/>
                </a:lnTo>
                <a:lnTo>
                  <a:pt x="0" y="4179496"/>
                </a:lnTo>
                <a:lnTo>
                  <a:pt x="5248974" y="4179496"/>
                </a:lnTo>
                <a:lnTo>
                  <a:pt x="5248974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flipH="1">
            <a:off x="20820532" y="240212"/>
            <a:ext cx="3563467" cy="3341188"/>
          </a:xfrm>
          <a:custGeom>
            <a:avLst/>
            <a:gdLst/>
            <a:ahLst/>
            <a:cxnLst/>
            <a:rect l="l" t="t" r="r" b="b"/>
            <a:pathLst>
              <a:path w="4457053" h="4792530">
                <a:moveTo>
                  <a:pt x="4457053" y="0"/>
                </a:moveTo>
                <a:lnTo>
                  <a:pt x="0" y="0"/>
                </a:lnTo>
                <a:lnTo>
                  <a:pt x="0" y="4792529"/>
                </a:lnTo>
                <a:lnTo>
                  <a:pt x="4457053" y="4792529"/>
                </a:lnTo>
                <a:lnTo>
                  <a:pt x="4457053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flipH="1">
            <a:off x="20725346" y="10961187"/>
            <a:ext cx="3753838" cy="2754813"/>
          </a:xfrm>
          <a:custGeom>
            <a:avLst/>
            <a:gdLst/>
            <a:ahLst/>
            <a:cxnLst/>
            <a:rect l="l" t="t" r="r" b="b"/>
            <a:pathLst>
              <a:path w="5215253" h="4648095">
                <a:moveTo>
                  <a:pt x="5215253" y="0"/>
                </a:moveTo>
                <a:lnTo>
                  <a:pt x="0" y="0"/>
                </a:lnTo>
                <a:lnTo>
                  <a:pt x="0" y="4648095"/>
                </a:lnTo>
                <a:lnTo>
                  <a:pt x="5215253" y="4648095"/>
                </a:lnTo>
                <a:lnTo>
                  <a:pt x="5215253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1330439">
            <a:off x="11541901" y="54746"/>
            <a:ext cx="1916092" cy="2295252"/>
          </a:xfrm>
          <a:custGeom>
            <a:avLst/>
            <a:gdLst/>
            <a:ahLst/>
            <a:cxnLst/>
            <a:rect l="l" t="t" r="r" b="b"/>
            <a:pathLst>
              <a:path w="2295755" h="3086730">
                <a:moveTo>
                  <a:pt x="0" y="0"/>
                </a:moveTo>
                <a:lnTo>
                  <a:pt x="2295755" y="0"/>
                </a:lnTo>
                <a:lnTo>
                  <a:pt x="2295755" y="3086729"/>
                </a:lnTo>
                <a:lnTo>
                  <a:pt x="0" y="3086729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 flipH="1">
            <a:off x="-222026" y="-453817"/>
            <a:ext cx="5632225" cy="2504610"/>
          </a:xfrm>
          <a:custGeom>
            <a:avLst/>
            <a:gdLst/>
            <a:ahLst/>
            <a:cxnLst/>
            <a:rect l="l" t="t" r="r" b="b"/>
            <a:pathLst>
              <a:path w="6303255" h="2848672">
                <a:moveTo>
                  <a:pt x="6303254" y="0"/>
                </a:moveTo>
                <a:lnTo>
                  <a:pt x="0" y="0"/>
                </a:lnTo>
                <a:lnTo>
                  <a:pt x="0" y="2848672"/>
                </a:lnTo>
                <a:lnTo>
                  <a:pt x="6303254" y="2848672"/>
                </a:lnTo>
                <a:lnTo>
                  <a:pt x="6303254" y="0"/>
                </a:lnTo>
                <a:close/>
              </a:path>
            </a:pathLst>
          </a:custGeom>
          <a:blipFill>
            <a:blip r:embed="rId14"/>
            <a:stretch>
              <a:fillRect b="-10819"/>
            </a:stretch>
          </a:blipFill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072BBA9-567A-85A5-16D5-1310AD5BE0A5}"/>
              </a:ext>
            </a:extLst>
          </p:cNvPr>
          <p:cNvSpPr/>
          <p:nvPr/>
        </p:nvSpPr>
        <p:spPr>
          <a:xfrm>
            <a:off x="4078442" y="3324285"/>
            <a:ext cx="17511525" cy="4524315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vi-VN" sz="9600" b="1" kern="10" dirty="0">
                <a:ln w="9525">
                  <a:solidFill>
                    <a:srgbClr val="FFFF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Times New Roman" pitchFamily="18" charset="0"/>
                <a:ea typeface="+mj-lt"/>
                <a:cs typeface="Times New Roman" pitchFamily="18" charset="0"/>
              </a:rPr>
              <a:t>Rất mong sự đóng góp của BGH </a:t>
            </a:r>
          </a:p>
          <a:p>
            <a:pPr algn="ctr"/>
            <a:r>
              <a:rPr lang="vi-VN" sz="9600" b="1" kern="10" dirty="0">
                <a:ln w="9525">
                  <a:solidFill>
                    <a:srgbClr val="FFFF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Times New Roman" pitchFamily="18" charset="0"/>
                <a:ea typeface="+mj-lt"/>
                <a:cs typeface="Times New Roman" pitchFamily="18" charset="0"/>
              </a:rPr>
              <a:t>cùng các cô giáo</a:t>
            </a:r>
          </a:p>
          <a:p>
            <a:pPr algn="ctr"/>
            <a:r>
              <a:rPr lang="vi-VN" sz="9600" b="1" kern="10" dirty="0">
                <a:ln w="9525">
                  <a:solidFill>
                    <a:srgbClr val="FFFF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Times New Roman" pitchFamily="18" charset="0"/>
                <a:ea typeface="+mj-lt"/>
                <a:cs typeface="Times New Roman" pitchFamily="18" charset="0"/>
              </a:rPr>
              <a:t>Xin chân thành cảm ơ</a:t>
            </a:r>
            <a:r>
              <a:rPr lang="en-US" sz="9600" b="1" kern="10" dirty="0">
                <a:ln w="9525">
                  <a:solidFill>
                    <a:srgbClr val="FFFF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Times New Roman" pitchFamily="18" charset="0"/>
                <a:ea typeface="+mj-lt"/>
                <a:cs typeface="Times New Roman" pitchFamily="18" charset="0"/>
              </a:rPr>
              <a:t>n</a:t>
            </a:r>
            <a:r>
              <a:rPr lang="vi-VN" sz="9600" b="1" kern="10" dirty="0">
                <a:ln w="9525">
                  <a:solidFill>
                    <a:srgbClr val="FFFF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Times New Roman" pitchFamily="18" charset="0"/>
                <a:ea typeface="+mj-lt"/>
                <a:cs typeface="Times New Roman" pitchFamily="18" charset="0"/>
              </a:rPr>
              <a:t>!</a:t>
            </a:r>
            <a:endParaRPr lang="en-US" sz="9600" b="1" kern="10" dirty="0">
              <a:ln w="9525">
                <a:solidFill>
                  <a:srgbClr val="FFFF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C0C0C0">
                    <a:alpha val="79999"/>
                  </a:srgbClr>
                </a:outerShdw>
              </a:effectLst>
              <a:latin typeface="Times New Roman" pitchFamily="18" charset="0"/>
              <a:ea typeface="+mj-lt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2977</TotalTime>
  <Words>249</Words>
  <Application>Microsoft Office PowerPoint</Application>
  <PresentationFormat>Custom</PresentationFormat>
  <Paragraphs>28</Paragraphs>
  <Slides>11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Times New Roman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ngocdiep151103@outlook.com.vn</cp:lastModifiedBy>
  <cp:revision>29</cp:revision>
  <dcterms:created xsi:type="dcterms:W3CDTF">2006-08-16T00:00:00Z</dcterms:created>
  <dcterms:modified xsi:type="dcterms:W3CDTF">2026-04-14T13:56:24Z</dcterms:modified>
  <dc:identifier>DAGUNOqMt-w</dc:identifier>
</cp:coreProperties>
</file>