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5" r:id="rId3"/>
    <p:sldId id="276" r:id="rId4"/>
    <p:sldId id="261" r:id="rId5"/>
    <p:sldId id="274" r:id="rId6"/>
    <p:sldId id="272" r:id="rId7"/>
    <p:sldId id="273" r:id="rId8"/>
    <p:sldId id="27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5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5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4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9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8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4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1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1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E73F9-3B40-454F-BDF6-0B90363D3F7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B2474-E960-424F-9BF3-3C8E6049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61AD05-0DF3-F41A-802B-5583C380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C11644-CFB5-A58B-1F22-F7F5DDE52C00}"/>
              </a:ext>
            </a:extLst>
          </p:cNvPr>
          <p:cNvSpPr txBox="1"/>
          <p:nvPr/>
        </p:nvSpPr>
        <p:spPr>
          <a:xfrm>
            <a:off x="753978" y="2039313"/>
            <a:ext cx="10684042" cy="2174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ĐỀ: ĐỘNG VẬT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4, NHẬN BIẾT CÁC NHÓM CÓ 4 ĐỐI T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ƯỢN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G, NHẬN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SỐ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TUỔI: MG 4 - 5 TUỔI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HOA MAI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873F7-AD3D-1A90-8B42-6ACFAEDA978D}"/>
              </a:ext>
            </a:extLst>
          </p:cNvPr>
          <p:cNvSpPr txBox="1"/>
          <p:nvPr/>
        </p:nvSpPr>
        <p:spPr>
          <a:xfrm>
            <a:off x="3047998" y="18527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XUÂN HỒNG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HỒNG 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F20D5-28EC-4C9C-8D88-1942875A7561}"/>
              </a:ext>
            </a:extLst>
          </p:cNvPr>
          <p:cNvCxnSpPr/>
          <p:nvPr/>
        </p:nvCxnSpPr>
        <p:spPr>
          <a:xfrm>
            <a:off x="5474675" y="893162"/>
            <a:ext cx="200464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7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BE4679-0CB8-0331-98F0-F5B2810DA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7320667968708">
            <a:hlinkClick r:id="" action="ppaction://media"/>
            <a:extLst>
              <a:ext uri="{FF2B5EF4-FFF2-40B4-BE49-F238E27FC236}">
                <a16:creationId xmlns:a16="http://schemas.microsoft.com/office/drawing/2014/main" id="{E343A796-335F-A183-E60A-E1ED00284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1284" y="5929161"/>
            <a:ext cx="1224535" cy="8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D796C-A84F-C540-7675-C29EB1A4D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1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15.000+ hình nền PowerPoint đẹp, đa dạng, miễn phí 20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5A48E-143B-4D28-24FF-91FB3625C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" y="0"/>
            <a:ext cx="121514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EF0CB5-D2EA-44DC-41FF-CD9B1D7D3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" y="1430191"/>
            <a:ext cx="2326096" cy="1601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13850-AB51-08C7-B4A8-0C9F07128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663" y="1409052"/>
            <a:ext cx="2333006" cy="1601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BCE982-BAC1-3DE0-D86E-A5B17DA2E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9" y="3262884"/>
            <a:ext cx="2177215" cy="1601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E8E3A-5362-2F06-F482-E942BD008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539" y="3261263"/>
            <a:ext cx="2182557" cy="1603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0AA6AC-0671-74D3-4E54-57CF2E83E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054" y="3205799"/>
            <a:ext cx="2182557" cy="1603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EE6C01-EF91-4FF9-E0C2-7AE1F9647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574" y="3225638"/>
            <a:ext cx="2182557" cy="16033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82AD8F-484C-3810-DD84-8CF22FE69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582" y="1394560"/>
            <a:ext cx="2334970" cy="15972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E93CCE-C5A6-E477-5437-B124FF280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501" y="1413528"/>
            <a:ext cx="2334970" cy="1597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0C6D2F-E85E-8A7D-5CD2-82823634CE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53" y="2193205"/>
            <a:ext cx="1765918" cy="1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150814-3A55-17D1-1988-1405204D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5" y="907181"/>
            <a:ext cx="6015789" cy="50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46335-1FC9-AF2A-31EB-DDA4766D0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78294A-CA48-1CB8-9484-DDC08A79F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15.000+ hình nền PowerPoint đẹp, đa dạng, miễn phí 2025">
            <a:extLst>
              <a:ext uri="{FF2B5EF4-FFF2-40B4-BE49-F238E27FC236}">
                <a16:creationId xmlns:a16="http://schemas.microsoft.com/office/drawing/2014/main" id="{2243212D-9C35-07FA-1E28-9C2B3A37B4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1213">
            <a:hlinkClick r:id="" action="ppaction://media"/>
            <a:extLst>
              <a:ext uri="{FF2B5EF4-FFF2-40B4-BE49-F238E27FC236}">
                <a16:creationId xmlns:a16="http://schemas.microsoft.com/office/drawing/2014/main" id="{2AB73F49-C55F-9AEA-75C5-7E3C890E28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7963"/>
            <a:ext cx="12192000" cy="64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A2DD1-26F1-3552-A58C-1A0C4990E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D472BD-BC59-36D2-E732-3BD688A1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 descr="15.000+ hình nền PowerPoint đẹp, đa dạng, miễn phí 2025">
            <a:extLst>
              <a:ext uri="{FF2B5EF4-FFF2-40B4-BE49-F238E27FC236}">
                <a16:creationId xmlns:a16="http://schemas.microsoft.com/office/drawing/2014/main" id="{C6DE025A-ECE6-C6B4-791E-A39AACBAD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29BC0-DD90-3294-5716-E7E06D888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" y="0"/>
            <a:ext cx="121514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74D778-9D2C-60E6-FFED-78629B915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81" y="1454115"/>
            <a:ext cx="2147590" cy="1460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63474-9215-76A3-BB73-A1AFF4472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82" y="1475910"/>
            <a:ext cx="2145978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51D339-052D-4636-5F87-92B20E70B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685" y="1457631"/>
            <a:ext cx="2145978" cy="1457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D09D50-0231-9F6F-9EFD-1C3F24CF5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218" y="1461958"/>
            <a:ext cx="2145978" cy="1457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904EA0-8FA7-5DD5-925C-C86E215AE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53" y="3059164"/>
            <a:ext cx="1977045" cy="14545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E534A1-8345-653A-09E9-EC6B1CD60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190" y="3059164"/>
            <a:ext cx="1975275" cy="14509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8E553E0-CB40-0774-FF1B-E04382035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724" y="3077443"/>
            <a:ext cx="1975275" cy="14509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C28864-7009-37B0-F0A5-599E78BF6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218" y="3062692"/>
            <a:ext cx="1975275" cy="14509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A46904-1D99-0E92-1117-45DD5A26F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6" y="2000292"/>
            <a:ext cx="1865376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CC0DA-9E5F-13BC-67B0-8CF2FF6D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48B596-61DC-856F-B7C9-639848FE7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RÒ CHƠI 1">
            <a:hlinkClick r:id="" action="ppaction://media"/>
            <a:extLst>
              <a:ext uri="{FF2B5EF4-FFF2-40B4-BE49-F238E27FC236}">
                <a16:creationId xmlns:a16="http://schemas.microsoft.com/office/drawing/2014/main" id="{3C2519B4-D6AE-38D4-23B0-97C7E1340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7960" y="5980898"/>
            <a:ext cx="1386462" cy="7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68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60</Words>
  <Application>Microsoft Office PowerPoint</Application>
  <PresentationFormat>Widescreen</PresentationFormat>
  <Paragraphs>7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Hang</dc:creator>
  <cp:lastModifiedBy>Admin</cp:lastModifiedBy>
  <cp:revision>30</cp:revision>
  <dcterms:created xsi:type="dcterms:W3CDTF">2025-11-21T06:40:35Z</dcterms:created>
  <dcterms:modified xsi:type="dcterms:W3CDTF">2026-04-15T01:19:14Z</dcterms:modified>
</cp:coreProperties>
</file>