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63" r:id="rId7"/>
    <p:sldId id="264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1CCE-FD4F-482F-9582-7195DF264B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B8C8-A39B-4E11-A624-438713C7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1CCE-FD4F-482F-9582-7195DF264B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B8C8-A39B-4E11-A624-438713C7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1CCE-FD4F-482F-9582-7195DF264B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B8C8-A39B-4E11-A624-438713C7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7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1CCE-FD4F-482F-9582-7195DF264B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B8C8-A39B-4E11-A624-438713C7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1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1CCE-FD4F-482F-9582-7195DF264B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B8C8-A39B-4E11-A624-438713C7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1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1CCE-FD4F-482F-9582-7195DF264B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B8C8-A39B-4E11-A624-438713C7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1CCE-FD4F-482F-9582-7195DF264B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B8C8-A39B-4E11-A624-438713C7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1CCE-FD4F-482F-9582-7195DF264B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B8C8-A39B-4E11-A624-438713C7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4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1CCE-FD4F-482F-9582-7195DF264B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B8C8-A39B-4E11-A624-438713C7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6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1CCE-FD4F-482F-9582-7195DF264B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B8C8-A39B-4E11-A624-438713C7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4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1CCE-FD4F-482F-9582-7195DF264B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B8C8-A39B-4E11-A624-438713C7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2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1CCE-FD4F-482F-9582-7195DF264B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2B8C8-A39B-4E11-A624-438713C7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6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"/>
            <a:ext cx="12192000" cy="6857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8411" y="2086767"/>
            <a:ext cx="6795178" cy="664142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  <a:r>
              <a:rPr lang="en-US" sz="4000" b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TC-KNXH</a:t>
            </a:r>
            <a:endParaRPr lang="en-US" sz="40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8150" y="2418838"/>
            <a:ext cx="5655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Đề tài: Bé</a:t>
            </a:r>
            <a:r>
              <a:rPr kumimoji="0" lang="en-US" sz="3600" b="1" i="0" u="none" strike="noStrike" kern="0" cap="none" spc="0" normalizeH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 làm gì khi tức giận</a:t>
            </a:r>
            <a:endParaRPr kumimoji="0" lang="en-US" sz="36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4840" y="3161091"/>
            <a:ext cx="404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4-5 tuổi</a:t>
            </a:r>
          </a:p>
          <a:p>
            <a:pPr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ian: 25-30 phút</a:t>
            </a:r>
          </a:p>
          <a:p>
            <a:pPr>
              <a:defRPr/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Nhị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7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về đồ vật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FDADE5-FF27-4C77-9EA9-6DE794E243E9}"/>
              </a:ext>
            </a:extLst>
          </p:cNvPr>
          <p:cNvSpPr txBox="1"/>
          <p:nvPr/>
        </p:nvSpPr>
        <p:spPr>
          <a:xfrm>
            <a:off x="4610910" y="651754"/>
            <a:ext cx="5544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13115-A4F7-4164-8938-047E010E2723}"/>
              </a:ext>
            </a:extLst>
          </p:cNvPr>
          <p:cNvSpPr txBox="1"/>
          <p:nvPr/>
        </p:nvSpPr>
        <p:spPr>
          <a:xfrm>
            <a:off x="3424136" y="1859577"/>
            <a:ext cx="6371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tuyên dương trẻ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và chuyển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93101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1999" cy="6844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6817" y="330740"/>
            <a:ext cx="676167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Ổn định tổ chức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(53) Bài hát Gọi tên cảm xúc - Hiện tượng tự nhiên - Chích Bông LALA Kids - YouTub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61" end="17532.9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61B653-EF9E-4C04-8B0A-B844C8C9A88B}"/>
              </a:ext>
            </a:extLst>
          </p:cNvPr>
          <p:cNvSpPr txBox="1"/>
          <p:nvPr/>
        </p:nvSpPr>
        <p:spPr>
          <a:xfrm>
            <a:off x="606501" y="1678571"/>
            <a:ext cx="8411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vận động trên nền nhạc</a:t>
            </a:r>
          </a:p>
          <a:p>
            <a:pPr algn="ctr"/>
            <a:r>
              <a:rPr lang="en-US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bài hát: Gọi tên cảm xúc</a:t>
            </a:r>
            <a:endParaRPr lang="en-US" sz="36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12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48"/>
            <a:ext cx="12191999" cy="6844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5676" y="423346"/>
            <a:ext cx="7120646" cy="924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1: Ổn định tổ chức</a:t>
            </a:r>
            <a:endParaRPr kumimoji="0" lang="vi-VN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27BAE9-0BB8-4A3D-A355-54FEE161A13E}"/>
              </a:ext>
            </a:extLst>
          </p:cNvPr>
          <p:cNvSpPr/>
          <p:nvPr/>
        </p:nvSpPr>
        <p:spPr>
          <a:xfrm>
            <a:off x="1575880" y="1767097"/>
            <a:ext cx="79018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 trò chuyện với trẻ về bài hát có những cảm xúc gì?</a:t>
            </a:r>
          </a:p>
        </p:txBody>
      </p:sp>
    </p:spTree>
    <p:extLst>
      <p:ext uri="{BB962C8B-B14F-4D97-AF65-F5344CB8AC3E}">
        <p14:creationId xmlns:p14="http://schemas.microsoft.com/office/powerpoint/2010/main" val="365676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2971" y="170271"/>
            <a:ext cx="2684490" cy="3306966"/>
            <a:chOff x="293131" y="206187"/>
            <a:chExt cx="2684490" cy="33069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32" b="4288"/>
            <a:stretch/>
          </p:blipFill>
          <p:spPr>
            <a:xfrm>
              <a:off x="293131" y="206187"/>
              <a:ext cx="2684490" cy="2696588"/>
            </a:xfrm>
            <a:prstGeom prst="rect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898266" y="2866822"/>
              <a:ext cx="1474220" cy="646331"/>
            </a:xfrm>
            <a:prstGeom prst="rect">
              <a:avLst/>
            </a:prstGeom>
            <a:solidFill>
              <a:srgbClr val="69D8FF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</a:rPr>
                <a:t>Vui vẻ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50625" y="170271"/>
            <a:ext cx="2676103" cy="3304021"/>
            <a:chOff x="4750625" y="170271"/>
            <a:chExt cx="2676103" cy="33040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73" b="2884"/>
            <a:stretch/>
          </p:blipFill>
          <p:spPr>
            <a:xfrm>
              <a:off x="4750625" y="170271"/>
              <a:ext cx="2676103" cy="2702540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351566" y="2827961"/>
              <a:ext cx="1474220" cy="646331"/>
            </a:xfrm>
            <a:prstGeom prst="rect">
              <a:avLst/>
            </a:prstGeom>
            <a:solidFill>
              <a:srgbClr val="69D8FF"/>
            </a:solidFill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</a:rPr>
                <a:t>Buồn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29892" y="170271"/>
            <a:ext cx="2696588" cy="3292926"/>
            <a:chOff x="9029892" y="170271"/>
            <a:chExt cx="2696588" cy="32929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8" t="5780" r="5791" b="5698"/>
            <a:stretch/>
          </p:blipFill>
          <p:spPr>
            <a:xfrm>
              <a:off x="9029892" y="170271"/>
              <a:ext cx="2696588" cy="2696588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9221435" y="2816866"/>
              <a:ext cx="2313501" cy="646331"/>
            </a:xfrm>
            <a:prstGeom prst="rect">
              <a:avLst/>
            </a:prstGeom>
            <a:solidFill>
              <a:srgbClr val="69D8FF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</a:rPr>
                <a:t>Ngạc nhiên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42326" y="3492470"/>
            <a:ext cx="2777602" cy="3316247"/>
            <a:chOff x="2542326" y="3492470"/>
            <a:chExt cx="2777602" cy="33162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0" t="18861" r="5454" b="18435"/>
            <a:stretch/>
          </p:blipFill>
          <p:spPr>
            <a:xfrm>
              <a:off x="2542326" y="3492470"/>
              <a:ext cx="2777602" cy="2696588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194017" y="6162386"/>
              <a:ext cx="1474220" cy="646331"/>
            </a:xfrm>
            <a:prstGeom prst="rect">
              <a:avLst/>
            </a:prstGeom>
            <a:solidFill>
              <a:srgbClr val="69D8FF"/>
            </a:solidFill>
            <a:ln w="190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</a:rPr>
                <a:t>Sợ hãi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25786" y="3492470"/>
            <a:ext cx="2769328" cy="3331421"/>
            <a:chOff x="6825786" y="3492470"/>
            <a:chExt cx="2769328" cy="333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82" b="5168"/>
            <a:stretch/>
          </p:blipFill>
          <p:spPr>
            <a:xfrm>
              <a:off x="6825786" y="3492470"/>
              <a:ext cx="2769328" cy="271176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298118" y="6177560"/>
              <a:ext cx="1824664" cy="646331"/>
            </a:xfrm>
            <a:prstGeom prst="rect">
              <a:avLst/>
            </a:prstGeom>
            <a:solidFill>
              <a:srgbClr val="69D8FF"/>
            </a:solidFill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</a:rPr>
                <a:t>Tức giận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5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mầm non hoạt hình hình mè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9037" y="1490107"/>
            <a:ext cx="6121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Nội dung</a:t>
            </a:r>
            <a:endParaRPr kumimoji="0" lang="vi-VN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AD45E-E037-484E-8818-258A1458B25F}"/>
              </a:ext>
            </a:extLst>
          </p:cNvPr>
          <p:cNvSpPr txBox="1"/>
          <p:nvPr/>
        </p:nvSpPr>
        <p:spPr>
          <a:xfrm>
            <a:off x="1517516" y="2509736"/>
            <a:ext cx="8501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/>
          </a:p>
          <a:p>
            <a:pPr marL="285750" indent="-285750">
              <a:buFontTx/>
              <a:buChar char="-"/>
            </a:pPr>
            <a:endParaRPr lang="en-US" sz="3600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2C766-486E-42D1-9391-EABCBD1AED44}"/>
              </a:ext>
            </a:extLst>
          </p:cNvPr>
          <p:cNvSpPr/>
          <p:nvPr/>
        </p:nvSpPr>
        <p:spPr>
          <a:xfrm>
            <a:off x="1322962" y="2636195"/>
            <a:ext cx="85992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Nhận biết cảm xúc tức giận</a:t>
            </a:r>
          </a:p>
          <a:p>
            <a:pPr algn="ctr"/>
            <a:r>
              <a:rPr lang="en-US"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Quan sát giải quyết tình huống</a:t>
            </a:r>
          </a:p>
          <a:p>
            <a:pPr algn="ctr"/>
            <a:r>
              <a:rPr lang="en-US"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Cho trẻ thực hành làm dịu cảm xúc tức giận</a:t>
            </a:r>
          </a:p>
        </p:txBody>
      </p:sp>
    </p:spTree>
    <p:extLst>
      <p:ext uri="{BB962C8B-B14F-4D97-AF65-F5344CB8AC3E}">
        <p14:creationId xmlns:p14="http://schemas.microsoft.com/office/powerpoint/2010/main" val="8413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58" y="588882"/>
            <a:ext cx="4838095" cy="467619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26" name="Picture 2" descr="đẩy bạn ng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943" r="3894" b="6148"/>
          <a:stretch>
            <a:fillRect/>
          </a:stretch>
        </p:blipFill>
        <p:spPr bwMode="auto">
          <a:xfrm>
            <a:off x="6619128" y="588882"/>
            <a:ext cx="4860925" cy="46720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ẽ tr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 b="5864"/>
          <a:stretch/>
        </p:blipFill>
        <p:spPr bwMode="auto">
          <a:xfrm>
            <a:off x="537882" y="0"/>
            <a:ext cx="111341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với công cụ học tập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E085F2-8ECB-40CD-9DDA-E4F6D68EB4AC}"/>
              </a:ext>
            </a:extLst>
          </p:cNvPr>
          <p:cNvSpPr txBox="1"/>
          <p:nvPr/>
        </p:nvSpPr>
        <p:spPr>
          <a:xfrm>
            <a:off x="2286000" y="1488332"/>
            <a:ext cx="766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về nhóm thảo luận về các bức tranh và lên chia sẻ đưa ra các ý tưởng của nhóm mình</a:t>
            </a:r>
          </a:p>
        </p:txBody>
      </p:sp>
    </p:spTree>
    <p:extLst>
      <p:ext uri="{BB962C8B-B14F-4D97-AF65-F5344CB8AC3E}">
        <p14:creationId xmlns:p14="http://schemas.microsoft.com/office/powerpoint/2010/main" val="375208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về đồ vật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FDADE5-FF27-4C77-9EA9-6DE794E243E9}"/>
              </a:ext>
            </a:extLst>
          </p:cNvPr>
          <p:cNvSpPr txBox="1"/>
          <p:nvPr/>
        </p:nvSpPr>
        <p:spPr>
          <a:xfrm>
            <a:off x="1624519" y="885217"/>
            <a:ext cx="817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Chuyền bóng cảm xúc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13115-A4F7-4164-8938-047E010E2723}"/>
              </a:ext>
            </a:extLst>
          </p:cNvPr>
          <p:cNvSpPr txBox="1"/>
          <p:nvPr/>
        </p:nvSpPr>
        <p:spPr>
          <a:xfrm>
            <a:off x="1819072" y="1828800"/>
            <a:ext cx="7976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chia lớp thành 2 nhóm, xếp thành 2 hang dọc. Nhiệm vụ của trẻ cầm 1 khay dụng cụ, bạn đầu hàng nhặt bóng bỏ vào khay bạn đầu hàng chuyền từ bạn đầu hàng đến bạn cuối hang để cho bóng vào rổ nhóm mình.</a:t>
            </a:r>
          </a:p>
        </p:txBody>
      </p:sp>
    </p:spTree>
    <p:extLst>
      <p:ext uri="{BB962C8B-B14F-4D97-AF65-F5344CB8AC3E}">
        <p14:creationId xmlns:p14="http://schemas.microsoft.com/office/powerpoint/2010/main" val="81540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214</Words>
  <Application>Microsoft Office PowerPoint</Application>
  <PresentationFormat>Widescreen</PresentationFormat>
  <Paragraphs>26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ngocdiep151103@outlook.com.vn</cp:lastModifiedBy>
  <cp:revision>17</cp:revision>
  <dcterms:created xsi:type="dcterms:W3CDTF">2026-01-13T05:53:00Z</dcterms:created>
  <dcterms:modified xsi:type="dcterms:W3CDTF">2026-03-05T05:33:19Z</dcterms:modified>
</cp:coreProperties>
</file>