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60" r:id="rId1"/>
  </p:sldMasterIdLst>
  <p:notesMasterIdLst>
    <p:notesMasterId r:id="rId2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y="10287000" cx="1828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M Sans Bold" panose="020B0604020202020204" charset="0"/>
      <p:regular r:id="rId14"/>
    </p:embeddedFont>
    <p:embeddedFont>
      <p:font typeface="Mali Bold" panose="020B0604020202020204" charset="-34"/>
      <p:regular r:id="rId15"/>
    </p:embeddedFont>
    <p:embeddedFont>
      <p:font typeface="Mango AC" panose="020B0604020202020204" charset="0"/>
      <p:regular r:id="rId16"/>
    </p:embeddedFont>
    <p:embeddedFont>
      <p:font typeface="Noto Sans" panose="020B0604020202020204" charset="0"/>
      <p:regular r:id="rId17"/>
    </p:embeddedFont>
    <p:embeddedFont>
      <p:font typeface="Noto Sans Bold" panose="020B0604020202020204" charset="0"/>
      <p:regular r:id="rId18"/>
    </p:embeddedFont>
    <p:embeddedFont>
      <p:font typeface="Sigmar One" panose="020B0604020202020204" charset="0"/>
      <p:regular r:id="rId19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Relationship Id="rId18" Type="http://schemas.openxmlformats.org/officeDocument/2006/relationships/font" Target="fonts/font9.fntdata"/><Relationship Id="rId19" Type="http://schemas.openxmlformats.org/officeDocument/2006/relationships/font" Target="fonts/font10.fntdata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7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72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1028429" y="1971362"/>
            <a:ext cx="12090624" cy="7934472"/>
            <a:chOff x="0" y="0"/>
            <a:chExt cx="812800" cy="533400"/>
          </a:xfrm>
        </p:grpSpPr>
        <p:sp>
          <p:nvSpPr>
            <p:cNvPr id="1048584" name="Freeform 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ah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595D36"/>
            </a:solidFill>
          </p:spPr>
        </p:sp>
        <p:sp>
          <p:nvSpPr>
            <p:cNvPr id="1048585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/>
          </p:spPr>
          <p:txBody>
            <a:bodyPr anchor="ctr" bIns="50800" lIns="50800" rIns="50800" rtlCol="0" tIns="50800"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id="1048586" name="Freeform 5"/>
          <p:cNvSpPr/>
          <p:nvPr/>
        </p:nvSpPr>
        <p:spPr>
          <a:xfrm>
            <a:off x="11345601" y="3874770"/>
            <a:ext cx="6811645" cy="6360373"/>
          </a:xfrm>
          <a:custGeom>
            <a:avLst/>
            <a:ahLst/>
            <a:rect l="l" t="t" r="r" b="b"/>
            <a:pathLst>
              <a:path w="6811645" h="6360373">
                <a:moveTo>
                  <a:pt x="0" y="0"/>
                </a:moveTo>
                <a:lnTo>
                  <a:pt x="6811644" y="0"/>
                </a:lnTo>
                <a:lnTo>
                  <a:pt x="6811644" y="6360373"/>
                </a:lnTo>
                <a:lnTo>
                  <a:pt x="0" y="636037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587" name="Freeform 6"/>
          <p:cNvSpPr/>
          <p:nvPr/>
        </p:nvSpPr>
        <p:spPr>
          <a:xfrm>
            <a:off x="7790124" y="7569957"/>
            <a:ext cx="2707752" cy="2813249"/>
          </a:xfrm>
          <a:custGeom>
            <a:avLst/>
            <a:ahLst/>
            <a:rect l="l" t="t" r="r" b="b"/>
            <a:pathLst>
              <a:path w="2707752" h="2813249">
                <a:moveTo>
                  <a:pt x="0" y="0"/>
                </a:moveTo>
                <a:lnTo>
                  <a:pt x="2707752" y="0"/>
                </a:lnTo>
                <a:lnTo>
                  <a:pt x="2707752" y="2813249"/>
                </a:lnTo>
                <a:lnTo>
                  <a:pt x="0" y="281324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588" name="Freeform 7"/>
          <p:cNvSpPr/>
          <p:nvPr/>
        </p:nvSpPr>
        <p:spPr>
          <a:xfrm flipH="1">
            <a:off x="15870846" y="2028311"/>
            <a:ext cx="3469614" cy="3604794"/>
          </a:xfrm>
          <a:custGeom>
            <a:avLst/>
            <a:ahLst/>
            <a:rect l="l" t="t" r="r" b="b"/>
            <a:pathLst>
              <a:path w="3469614" h="3604794">
                <a:moveTo>
                  <a:pt x="3469615" y="0"/>
                </a:moveTo>
                <a:lnTo>
                  <a:pt x="0" y="0"/>
                </a:lnTo>
                <a:lnTo>
                  <a:pt x="0" y="3604793"/>
                </a:lnTo>
                <a:lnTo>
                  <a:pt x="3469615" y="3604793"/>
                </a:lnTo>
                <a:lnTo>
                  <a:pt x="3469615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589" name="Freeform 8"/>
          <p:cNvSpPr/>
          <p:nvPr/>
        </p:nvSpPr>
        <p:spPr>
          <a:xfrm>
            <a:off x="160554" y="409241"/>
            <a:ext cx="1735750" cy="2126493"/>
          </a:xfrm>
          <a:custGeom>
            <a:avLst/>
            <a:ahLst/>
            <a:rect l="l" t="t" r="r" b="b"/>
            <a:pathLst>
              <a:path w="1735750" h="2126493">
                <a:moveTo>
                  <a:pt x="0" y="0"/>
                </a:moveTo>
                <a:lnTo>
                  <a:pt x="1735750" y="0"/>
                </a:lnTo>
                <a:lnTo>
                  <a:pt x="1735750" y="2126493"/>
                </a:lnTo>
                <a:lnTo>
                  <a:pt x="0" y="212649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590" name="Freeform 9"/>
          <p:cNvSpPr/>
          <p:nvPr/>
        </p:nvSpPr>
        <p:spPr>
          <a:xfrm>
            <a:off x="-321913" y="4390356"/>
            <a:ext cx="2701227" cy="4718300"/>
          </a:xfrm>
          <a:custGeom>
            <a:avLst/>
            <a:ahLst/>
            <a:rect l="l" t="t" r="r" b="b"/>
            <a:pathLst>
              <a:path w="2701227" h="4718300">
                <a:moveTo>
                  <a:pt x="0" y="0"/>
                </a:moveTo>
                <a:lnTo>
                  <a:pt x="2701226" y="0"/>
                </a:lnTo>
                <a:lnTo>
                  <a:pt x="2701226" y="4718300"/>
                </a:lnTo>
                <a:lnTo>
                  <a:pt x="0" y="4718300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591" name="Freeform 10"/>
          <p:cNvSpPr/>
          <p:nvPr/>
        </p:nvSpPr>
        <p:spPr>
          <a:xfrm>
            <a:off x="0" y="8826841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7"/>
                </a:lnTo>
                <a:lnTo>
                  <a:pt x="0" y="2157987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592" name="Freeform 11"/>
          <p:cNvSpPr/>
          <p:nvPr/>
        </p:nvSpPr>
        <p:spPr>
          <a:xfrm>
            <a:off x="16885053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593" name="Freeform 12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/>
            </a:stretch>
          </a:blipFill>
        </p:spPr>
      </p:sp>
      <p:sp>
        <p:nvSpPr>
          <p:cNvPr id="1048594" name="Freeform 13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/>
            </a:stretch>
          </a:blipFill>
        </p:spPr>
      </p:sp>
      <p:sp>
        <p:nvSpPr>
          <p:cNvPr id="1048595" name="Freeform 14"/>
          <p:cNvSpPr/>
          <p:nvPr/>
        </p:nvSpPr>
        <p:spPr>
          <a:xfrm>
            <a:off x="15103859" y="0"/>
            <a:ext cx="3184141" cy="2535734"/>
          </a:xfrm>
          <a:custGeom>
            <a:avLst/>
            <a:ahLst/>
            <a:rect l="l" t="t" r="r" b="b"/>
            <a:pathLst>
              <a:path w="3184141" h="2535734">
                <a:moveTo>
                  <a:pt x="0" y="0"/>
                </a:moveTo>
                <a:lnTo>
                  <a:pt x="3184141" y="0"/>
                </a:lnTo>
                <a:lnTo>
                  <a:pt x="3184141" y="2535734"/>
                </a:lnTo>
                <a:lnTo>
                  <a:pt x="0" y="253573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7"/>
            <a:stretch>
              <a:fillRect/>
            </a:stretch>
          </a:blipFill>
        </p:spPr>
      </p:sp>
      <p:sp>
        <p:nvSpPr>
          <p:cNvPr id="1048596" name="TextBox 15"/>
          <p:cNvSpPr txBox="1"/>
          <p:nvPr/>
        </p:nvSpPr>
        <p:spPr>
          <a:xfrm>
            <a:off x="2379313" y="4809236"/>
            <a:ext cx="9479856" cy="1832864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7216"/>
              </a:lnSpc>
            </a:pPr>
            <a:r>
              <a:rPr sz="8200" lang="en-US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Truyện: vì sao thỏ cụt đuôi</a:t>
            </a:r>
          </a:p>
        </p:txBody>
      </p:sp>
      <p:sp>
        <p:nvSpPr>
          <p:cNvPr id="1048597" name="TextBox 16"/>
          <p:cNvSpPr txBox="1"/>
          <p:nvPr/>
        </p:nvSpPr>
        <p:spPr>
          <a:xfrm>
            <a:off x="1896304" y="-76743"/>
            <a:ext cx="13396679" cy="21468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8452"/>
              </a:lnSpc>
            </a:pPr>
            <a:r>
              <a:rPr b="1" sz="6037" lang="en-US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UBND XÃ XUÂN HỒNG</a:t>
            </a:r>
          </a:p>
          <a:p>
            <a:pPr algn="ctr">
              <a:lnSpc>
                <a:spcPts val="8452"/>
              </a:lnSpc>
            </a:pPr>
            <a:r>
              <a:rPr b="1" sz="6037" lang="en-US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MẦM NON XUÂN HỒNG </a:t>
            </a:r>
            <a:r>
              <a:rPr altLang="vi" b="1" sz="6037" lang="en-US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</a:t>
            </a:r>
            <a:endParaRPr altLang="en-US" lang="zh-CN"/>
          </a:p>
        </p:txBody>
      </p:sp>
      <p:sp>
        <p:nvSpPr>
          <p:cNvPr id="1048598" name="TextBox 17"/>
          <p:cNvSpPr txBox="1"/>
          <p:nvPr/>
        </p:nvSpPr>
        <p:spPr>
          <a:xfrm>
            <a:off x="2333813" y="3020025"/>
            <a:ext cx="9479856" cy="1208913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9519"/>
              </a:lnSpc>
            </a:pPr>
            <a:r>
              <a:rPr b="1" sz="6799" lang="en-US">
                <a:solidFill>
                  <a:srgbClr val="FFFE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LĨNH VỰC PTNN</a:t>
            </a:r>
          </a:p>
        </p:txBody>
      </p:sp>
      <p:sp>
        <p:nvSpPr>
          <p:cNvPr id="1048599" name="TextBox 18"/>
          <p:cNvSpPr txBox="1"/>
          <p:nvPr/>
        </p:nvSpPr>
        <p:spPr>
          <a:xfrm>
            <a:off x="2805894" y="6959707"/>
            <a:ext cx="9517261" cy="1848866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7279"/>
              </a:lnSpc>
            </a:pPr>
            <a:r>
              <a:rPr b="1" sz="5199" lang="en-US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Giáo viên: Đinh Thị Thu Hằng</a:t>
            </a:r>
          </a:p>
          <a:p>
            <a:pPr algn="l">
              <a:lnSpc>
                <a:spcPts val="7279"/>
              </a:lnSpc>
            </a:pPr>
            <a:r>
              <a:rPr b="1" sz="5199" lang="en-US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Lớp:  NTD5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Freeform 2"/>
          <p:cNvSpPr/>
          <p:nvPr/>
        </p:nvSpPr>
        <p:spPr>
          <a:xfrm>
            <a:off x="7790124" y="7569957"/>
            <a:ext cx="2707752" cy="2813249"/>
          </a:xfrm>
          <a:custGeom>
            <a:avLst/>
            <a:ahLst/>
            <a:rect l="l" t="t" r="r" b="b"/>
            <a:pathLst>
              <a:path w="2707752" h="2813249">
                <a:moveTo>
                  <a:pt x="0" y="0"/>
                </a:moveTo>
                <a:lnTo>
                  <a:pt x="2707752" y="0"/>
                </a:lnTo>
                <a:lnTo>
                  <a:pt x="2707752" y="2813249"/>
                </a:lnTo>
                <a:lnTo>
                  <a:pt x="0" y="281324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01" name="Freeform 3"/>
          <p:cNvSpPr/>
          <p:nvPr/>
        </p:nvSpPr>
        <p:spPr>
          <a:xfrm>
            <a:off x="-56757" y="8364140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02" name="Freeform 4"/>
          <p:cNvSpPr/>
          <p:nvPr/>
        </p:nvSpPr>
        <p:spPr>
          <a:xfrm>
            <a:off x="15511445" y="8225219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03" name="Freeform 5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04" name="Freeform 6"/>
          <p:cNvSpPr/>
          <p:nvPr/>
        </p:nvSpPr>
        <p:spPr>
          <a:xfrm>
            <a:off x="16060114" y="5665152"/>
            <a:ext cx="1649877" cy="2021289"/>
          </a:xfrm>
          <a:custGeom>
            <a:avLst/>
            <a:ahLst/>
            <a:rect l="l" t="t" r="r" b="b"/>
            <a:pathLst>
              <a:path w="1649877" h="2021289">
                <a:moveTo>
                  <a:pt x="0" y="0"/>
                </a:moveTo>
                <a:lnTo>
                  <a:pt x="1649878" y="0"/>
                </a:lnTo>
                <a:lnTo>
                  <a:pt x="1649878" y="2021289"/>
                </a:lnTo>
                <a:lnTo>
                  <a:pt x="0" y="202128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05" name="Freeform 7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06" name="Freeform 8"/>
          <p:cNvSpPr/>
          <p:nvPr/>
        </p:nvSpPr>
        <p:spPr>
          <a:xfrm>
            <a:off x="328254" y="170074"/>
            <a:ext cx="2156367" cy="1717252"/>
          </a:xfrm>
          <a:custGeom>
            <a:avLst/>
            <a:ahLst/>
            <a:rect l="l" t="t" r="r" b="b"/>
            <a:pathLst>
              <a:path w="2156367" h="1717252">
                <a:moveTo>
                  <a:pt x="0" y="0"/>
                </a:moveTo>
                <a:lnTo>
                  <a:pt x="2156366" y="0"/>
                </a:lnTo>
                <a:lnTo>
                  <a:pt x="2156366" y="1717252"/>
                </a:lnTo>
                <a:lnTo>
                  <a:pt x="0" y="1717252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07" name="Freeform 9"/>
          <p:cNvSpPr/>
          <p:nvPr/>
        </p:nvSpPr>
        <p:spPr>
          <a:xfrm>
            <a:off x="328254" y="5024237"/>
            <a:ext cx="1589626" cy="1651560"/>
          </a:xfrm>
          <a:custGeom>
            <a:avLst/>
            <a:ahLst/>
            <a:rect l="l" t="t" r="r" b="b"/>
            <a:pathLst>
              <a:path w="1589626" h="1651560">
                <a:moveTo>
                  <a:pt x="0" y="0"/>
                </a:moveTo>
                <a:lnTo>
                  <a:pt x="1589626" y="0"/>
                </a:lnTo>
                <a:lnTo>
                  <a:pt x="1589626" y="1651559"/>
                </a:lnTo>
                <a:lnTo>
                  <a:pt x="0" y="165155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08" name="Freeform 10"/>
          <p:cNvSpPr/>
          <p:nvPr/>
        </p:nvSpPr>
        <p:spPr>
          <a:xfrm>
            <a:off x="5105400" y="1175699"/>
            <a:ext cx="7218525" cy="9673531"/>
          </a:xfrm>
          <a:custGeom>
            <a:avLst/>
            <a:ahLst/>
            <a:rect l="l" t="t" r="r" b="b"/>
            <a:pathLst>
              <a:path w="7218525" h="9673531">
                <a:moveTo>
                  <a:pt x="0" y="0"/>
                </a:moveTo>
                <a:lnTo>
                  <a:pt x="7218524" y="0"/>
                </a:lnTo>
                <a:lnTo>
                  <a:pt x="7218524" y="9673531"/>
                </a:lnTo>
                <a:lnTo>
                  <a:pt x="0" y="9673531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 t="-6001" b="-6001"/>
            </a:stretch>
          </a:blipFill>
        </p:spPr>
      </p:sp>
      <p:sp>
        <p:nvSpPr>
          <p:cNvPr id="1048609" name="TextBox 11"/>
          <p:cNvSpPr txBox="1"/>
          <p:nvPr/>
        </p:nvSpPr>
        <p:spPr>
          <a:xfrm>
            <a:off x="1115046" y="227910"/>
            <a:ext cx="17013918" cy="2595879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0360"/>
              </a:lnSpc>
            </a:pPr>
            <a:r>
              <a:rPr b="1" sz="7400" lang="en-US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Hoạt động 1: ổn định tổ chức</a:t>
            </a:r>
          </a:p>
          <a:p>
            <a:pPr algn="l" indent="-777289" lvl="1" marL="1554579">
              <a:lnSpc>
                <a:spcPts val="10080"/>
              </a:lnSpc>
              <a:buFont typeface="Arial"/>
              <a:buChar char="•"/>
            </a:pPr>
            <a:r>
              <a:rPr sz="7200" lang="en-US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Cô cho xuất hiện rối thỏ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Freeform 2"/>
          <p:cNvSpPr/>
          <p:nvPr/>
        </p:nvSpPr>
        <p:spPr>
          <a:xfrm flipH="1">
            <a:off x="16013583" y="672296"/>
            <a:ext cx="3469614" cy="3604794"/>
          </a:xfrm>
          <a:custGeom>
            <a:avLst/>
            <a:ahLst/>
            <a:rect l="l" t="t" r="r" b="b"/>
            <a:pathLst>
              <a:path w="3469614" h="3604794">
                <a:moveTo>
                  <a:pt x="3469614" y="0"/>
                </a:moveTo>
                <a:lnTo>
                  <a:pt x="0" y="0"/>
                </a:lnTo>
                <a:lnTo>
                  <a:pt x="0" y="3604794"/>
                </a:lnTo>
                <a:lnTo>
                  <a:pt x="3469614" y="3604794"/>
                </a:lnTo>
                <a:lnTo>
                  <a:pt x="3469614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11" name="Freeform 3"/>
          <p:cNvSpPr/>
          <p:nvPr/>
        </p:nvSpPr>
        <p:spPr>
          <a:xfrm flipH="1">
            <a:off x="14608024" y="5928492"/>
            <a:ext cx="2277029" cy="3977343"/>
          </a:xfrm>
          <a:custGeom>
            <a:avLst/>
            <a:ahLst/>
            <a:rect l="l" t="t" r="r" b="b"/>
            <a:pathLst>
              <a:path w="2277029" h="3977343">
                <a:moveTo>
                  <a:pt x="2277029" y="0"/>
                </a:moveTo>
                <a:lnTo>
                  <a:pt x="0" y="0"/>
                </a:lnTo>
                <a:lnTo>
                  <a:pt x="0" y="3977343"/>
                </a:lnTo>
                <a:lnTo>
                  <a:pt x="2277029" y="3977343"/>
                </a:lnTo>
                <a:lnTo>
                  <a:pt x="2277029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12" name="Freeform 4"/>
          <p:cNvSpPr/>
          <p:nvPr/>
        </p:nvSpPr>
        <p:spPr>
          <a:xfrm>
            <a:off x="-888014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13" name="Freeform 5"/>
          <p:cNvSpPr/>
          <p:nvPr/>
        </p:nvSpPr>
        <p:spPr>
          <a:xfrm>
            <a:off x="16885053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14" name="Freeform 6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15" name="Freeform 7"/>
          <p:cNvSpPr/>
          <p:nvPr/>
        </p:nvSpPr>
        <p:spPr>
          <a:xfrm>
            <a:off x="5576434" y="8403467"/>
            <a:ext cx="1649877" cy="2021289"/>
          </a:xfrm>
          <a:custGeom>
            <a:avLst/>
            <a:ahLst/>
            <a:rect l="l" t="t" r="r" b="b"/>
            <a:pathLst>
              <a:path w="1649877" h="2021289">
                <a:moveTo>
                  <a:pt x="0" y="0"/>
                </a:moveTo>
                <a:lnTo>
                  <a:pt x="1649877" y="0"/>
                </a:lnTo>
                <a:lnTo>
                  <a:pt x="1649877" y="2021289"/>
                </a:lnTo>
                <a:lnTo>
                  <a:pt x="0" y="202128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16" name="Freeform 8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17" name="Freeform 9"/>
          <p:cNvSpPr/>
          <p:nvPr/>
        </p:nvSpPr>
        <p:spPr>
          <a:xfrm>
            <a:off x="9144000" y="8403467"/>
            <a:ext cx="2670069" cy="2774098"/>
          </a:xfrm>
          <a:custGeom>
            <a:avLst/>
            <a:ahLst/>
            <a:rect l="l" t="t" r="r" b="b"/>
            <a:pathLst>
              <a:path w="2670069" h="2774098">
                <a:moveTo>
                  <a:pt x="0" y="0"/>
                </a:moveTo>
                <a:lnTo>
                  <a:pt x="2670069" y="0"/>
                </a:lnTo>
                <a:lnTo>
                  <a:pt x="2670069" y="2774098"/>
                </a:lnTo>
                <a:lnTo>
                  <a:pt x="0" y="277409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18" name="Freeform 10"/>
          <p:cNvSpPr/>
          <p:nvPr/>
        </p:nvSpPr>
        <p:spPr>
          <a:xfrm>
            <a:off x="933450" y="1028700"/>
            <a:ext cx="2156367" cy="1717252"/>
          </a:xfrm>
          <a:custGeom>
            <a:avLst/>
            <a:ahLst/>
            <a:rect l="l" t="t" r="r" b="b"/>
            <a:pathLst>
              <a:path w="2156367" h="1717252">
                <a:moveTo>
                  <a:pt x="0" y="0"/>
                </a:moveTo>
                <a:lnTo>
                  <a:pt x="2156367" y="0"/>
                </a:lnTo>
                <a:lnTo>
                  <a:pt x="2156367" y="1717252"/>
                </a:lnTo>
                <a:lnTo>
                  <a:pt x="0" y="1717252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/>
            </a:stretch>
          </a:blipFill>
        </p:spPr>
      </p:sp>
      <p:sp>
        <p:nvSpPr>
          <p:cNvPr id="1048619" name="Freeform 11"/>
          <p:cNvSpPr/>
          <p:nvPr/>
        </p:nvSpPr>
        <p:spPr>
          <a:xfrm>
            <a:off x="-583947" y="4277090"/>
            <a:ext cx="2197760" cy="2283387"/>
          </a:xfrm>
          <a:custGeom>
            <a:avLst/>
            <a:ahLst/>
            <a:rect l="l" t="t" r="r" b="b"/>
            <a:pathLst>
              <a:path w="2197760" h="2283387">
                <a:moveTo>
                  <a:pt x="0" y="0"/>
                </a:moveTo>
                <a:lnTo>
                  <a:pt x="2197760" y="0"/>
                </a:lnTo>
                <a:lnTo>
                  <a:pt x="2197760" y="2283387"/>
                </a:lnTo>
                <a:lnTo>
                  <a:pt x="0" y="2283387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20" name="Freeform 12"/>
          <p:cNvSpPr/>
          <p:nvPr/>
        </p:nvSpPr>
        <p:spPr>
          <a:xfrm>
            <a:off x="2011633" y="7437518"/>
            <a:ext cx="1428659" cy="2945688"/>
          </a:xfrm>
          <a:custGeom>
            <a:avLst/>
            <a:ahLst/>
            <a:rect l="l" t="t" r="r" b="b"/>
            <a:pathLst>
              <a:path w="1428659" h="2945688">
                <a:moveTo>
                  <a:pt x="0" y="0"/>
                </a:moveTo>
                <a:lnTo>
                  <a:pt x="1428659" y="0"/>
                </a:lnTo>
                <a:lnTo>
                  <a:pt x="1428659" y="2945688"/>
                </a:lnTo>
                <a:lnTo>
                  <a:pt x="0" y="29456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7"/>
            <a:stretch>
              <a:fillRect/>
            </a:stretch>
          </a:blipFill>
        </p:spPr>
      </p:sp>
      <p:sp>
        <p:nvSpPr>
          <p:cNvPr id="1048621" name="TextBox 13"/>
          <p:cNvSpPr txBox="1"/>
          <p:nvPr/>
        </p:nvSpPr>
        <p:spPr>
          <a:xfrm>
            <a:off x="2725963" y="3087330"/>
            <a:ext cx="15022427" cy="5090160"/>
          </a:xfrm>
          <a:prstGeom prst="rect"/>
        </p:spPr>
        <p:txBody>
          <a:bodyPr anchor="t" bIns="0" lIns="0" rIns="0" rtlCol="0" tIns="0">
            <a:spAutoFit/>
          </a:bodyPr>
          <a:p>
            <a:pPr algn="just" indent="-632630" lvl="1" marL="1265259">
              <a:lnSpc>
                <a:spcPts val="6680"/>
              </a:lnSpc>
              <a:buFont typeface="Arial"/>
              <a:buChar char="•"/>
            </a:pPr>
            <a:r>
              <a:rPr b="1" sz="5860" lang="en-US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 kể lầ</a:t>
            </a:r>
            <a:r>
              <a:rPr b="1" sz="5860" lang="en-US" strike="noStrike" u="non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 1: Kể chuyện diễn cảm:</a:t>
            </a:r>
          </a:p>
          <a:p>
            <a:pPr algn="just" indent="-632630" lvl="1" marL="1265259">
              <a:lnSpc>
                <a:spcPts val="6680"/>
              </a:lnSpc>
              <a:buFont typeface="Arial"/>
              <a:buChar char="•"/>
            </a:pPr>
            <a:r>
              <a:rPr b="1" sz="5860" lang="en-US" strike="noStrike" u="non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 kể lần 2: Cô kể kết hợp màn hình hoặc tranh minh họa. </a:t>
            </a:r>
          </a:p>
          <a:p>
            <a:pPr algn="just" indent="-632630" lvl="1" marL="1265259">
              <a:lnSpc>
                <a:spcPts val="6680"/>
              </a:lnSpc>
              <a:buFont typeface="Arial"/>
              <a:buChar char="•"/>
            </a:pPr>
            <a:r>
              <a:rPr b="1" sz="5860" lang="en-US" strike="noStrike" u="non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 kể lần 3: Kết hợp sân khấu rối</a:t>
            </a:r>
          </a:p>
          <a:p>
            <a:pPr algn="just" indent="-632630" lvl="1" marL="1265259">
              <a:lnSpc>
                <a:spcPts val="6680"/>
              </a:lnSpc>
              <a:buFont typeface="Arial"/>
              <a:buChar char="•"/>
            </a:pPr>
            <a:r>
              <a:rPr b="1" sz="5860" lang="en-US" strike="noStrike" u="non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 kể lần 4: Trích dẫn, đàm thoại.</a:t>
            </a:r>
          </a:p>
          <a:p>
            <a:pPr algn="just" indent="0" lvl="0" marL="0">
              <a:lnSpc>
                <a:spcPts val="6680"/>
              </a:lnSpc>
            </a:pPr>
            <a:endParaRPr b="1" sz="5860" lang="en-US" strike="noStrike" u="none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48622" name="TextBox 14"/>
          <p:cNvSpPr txBox="1"/>
          <p:nvPr/>
        </p:nvSpPr>
        <p:spPr>
          <a:xfrm>
            <a:off x="3847991" y="293467"/>
            <a:ext cx="11407416" cy="213360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8400"/>
              </a:lnSpc>
            </a:pPr>
            <a:r>
              <a:rPr b="1" sz="8000" lang="en-US">
                <a:solidFill>
                  <a:srgbClr val="FF3131"/>
                </a:solidFill>
                <a:latin typeface="Mali Bold"/>
                <a:ea typeface="Mali Bold"/>
                <a:cs typeface="Mali Bold"/>
                <a:sym typeface="Mali Bold"/>
              </a:rPr>
              <a:t>HOẠT ĐỘNG 2</a:t>
            </a:r>
          </a:p>
          <a:p>
            <a:pPr algn="ctr">
              <a:lnSpc>
                <a:spcPts val="8400"/>
              </a:lnSpc>
            </a:pPr>
            <a:r>
              <a:rPr b="1" sz="8000" lang="en-US">
                <a:solidFill>
                  <a:srgbClr val="FF3131"/>
                </a:solidFill>
                <a:latin typeface="Mali Bold"/>
                <a:ea typeface="Mali Bold"/>
                <a:cs typeface="Mali Bold"/>
                <a:sym typeface="Mali Bold"/>
              </a:rPr>
              <a:t>KỂ CHUYỆN BÉ NGHE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0"/>
                                        <p:tgtEl>
                                          <p:spTgt spid="1048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0"/>
                                        <p:tgtEl>
                                          <p:spTgt spid="1048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Freeform 2"/>
          <p:cNvSpPr/>
          <p:nvPr/>
        </p:nvSpPr>
        <p:spPr>
          <a:xfrm flipH="1">
            <a:off x="16553193" y="1028700"/>
            <a:ext cx="3469614" cy="3604794"/>
          </a:xfrm>
          <a:custGeom>
            <a:avLst/>
            <a:ahLst/>
            <a:rect l="l" t="t" r="r" b="b"/>
            <a:pathLst>
              <a:path w="3469614" h="3604794">
                <a:moveTo>
                  <a:pt x="3469614" y="0"/>
                </a:moveTo>
                <a:lnTo>
                  <a:pt x="0" y="0"/>
                </a:lnTo>
                <a:lnTo>
                  <a:pt x="0" y="3604794"/>
                </a:lnTo>
                <a:lnTo>
                  <a:pt x="3469614" y="3604794"/>
                </a:lnTo>
                <a:lnTo>
                  <a:pt x="3469614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24" name="Freeform 3"/>
          <p:cNvSpPr/>
          <p:nvPr/>
        </p:nvSpPr>
        <p:spPr>
          <a:xfrm flipH="1">
            <a:off x="16356693" y="4633494"/>
            <a:ext cx="2277029" cy="3977343"/>
          </a:xfrm>
          <a:custGeom>
            <a:avLst/>
            <a:ahLst/>
            <a:rect l="l" t="t" r="r" b="b"/>
            <a:pathLst>
              <a:path w="2277029" h="3977343">
                <a:moveTo>
                  <a:pt x="2277029" y="0"/>
                </a:moveTo>
                <a:lnTo>
                  <a:pt x="0" y="0"/>
                </a:lnTo>
                <a:lnTo>
                  <a:pt x="0" y="3977343"/>
                </a:lnTo>
                <a:lnTo>
                  <a:pt x="2277029" y="3977343"/>
                </a:lnTo>
                <a:lnTo>
                  <a:pt x="2277029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25" name="Freeform 4"/>
          <p:cNvSpPr/>
          <p:nvPr/>
        </p:nvSpPr>
        <p:spPr>
          <a:xfrm>
            <a:off x="-888014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26" name="Freeform 5"/>
          <p:cNvSpPr/>
          <p:nvPr/>
        </p:nvSpPr>
        <p:spPr>
          <a:xfrm>
            <a:off x="16885053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27" name="Freeform 6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28" name="Freeform 7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29" name="Freeform 8"/>
          <p:cNvSpPr/>
          <p:nvPr/>
        </p:nvSpPr>
        <p:spPr>
          <a:xfrm>
            <a:off x="9144000" y="8403467"/>
            <a:ext cx="2670069" cy="2774098"/>
          </a:xfrm>
          <a:custGeom>
            <a:avLst/>
            <a:ahLst/>
            <a:rect l="l" t="t" r="r" b="b"/>
            <a:pathLst>
              <a:path w="2670069" h="2774098">
                <a:moveTo>
                  <a:pt x="0" y="0"/>
                </a:moveTo>
                <a:lnTo>
                  <a:pt x="2670069" y="0"/>
                </a:lnTo>
                <a:lnTo>
                  <a:pt x="2670069" y="2774098"/>
                </a:lnTo>
                <a:lnTo>
                  <a:pt x="0" y="277409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30" name="Freeform 9"/>
          <p:cNvSpPr/>
          <p:nvPr/>
        </p:nvSpPr>
        <p:spPr>
          <a:xfrm>
            <a:off x="-70180" y="636051"/>
            <a:ext cx="2197760" cy="2283387"/>
          </a:xfrm>
          <a:custGeom>
            <a:avLst/>
            <a:ahLst/>
            <a:rect l="l" t="t" r="r" b="b"/>
            <a:pathLst>
              <a:path w="2197760" h="2283387">
                <a:moveTo>
                  <a:pt x="0" y="0"/>
                </a:moveTo>
                <a:lnTo>
                  <a:pt x="2197760" y="0"/>
                </a:lnTo>
                <a:lnTo>
                  <a:pt x="2197760" y="2283387"/>
                </a:lnTo>
                <a:lnTo>
                  <a:pt x="0" y="2283387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31" name="Freeform 10"/>
          <p:cNvSpPr/>
          <p:nvPr/>
        </p:nvSpPr>
        <p:spPr>
          <a:xfrm>
            <a:off x="273557" y="4402490"/>
            <a:ext cx="1854023" cy="3822729"/>
          </a:xfrm>
          <a:custGeom>
            <a:avLst/>
            <a:ahLst/>
            <a:rect l="l" t="t" r="r" b="b"/>
            <a:pathLst>
              <a:path w="1854023" h="3822729">
                <a:moveTo>
                  <a:pt x="0" y="0"/>
                </a:moveTo>
                <a:lnTo>
                  <a:pt x="1854023" y="0"/>
                </a:lnTo>
                <a:lnTo>
                  <a:pt x="1854023" y="3822728"/>
                </a:lnTo>
                <a:lnTo>
                  <a:pt x="0" y="382272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32" name="Freeform 12"/>
          <p:cNvSpPr/>
          <p:nvPr/>
        </p:nvSpPr>
        <p:spPr>
          <a:xfrm>
            <a:off x="2360296" y="404506"/>
            <a:ext cx="14482469" cy="1543050"/>
          </a:xfrm>
          <a:custGeom>
            <a:avLst/>
            <a:ahLst/>
            <a:rect l="l" t="t" r="r" b="b"/>
            <a:pathLst>
              <a:path w="3814313" h="406400">
                <a:moveTo>
                  <a:pt x="3611113" y="0"/>
                </a:moveTo>
                <a:lnTo>
                  <a:pt x="0" y="0"/>
                </a:lnTo>
                <a:lnTo>
                  <a:pt x="0" y="406400"/>
                </a:lnTo>
                <a:lnTo>
                  <a:pt x="3611113" y="406400"/>
                </a:lnTo>
                <a:lnTo>
                  <a:pt x="3814313" y="203200"/>
                </a:lnTo>
                <a:lnTo>
                  <a:pt x="3611113" y="0"/>
                </a:lnTo>
                <a:close/>
              </a:path>
            </a:pathLst>
          </a:custGeom>
          <a:solidFill>
            <a:srgbClr val="595D36"/>
          </a:solidFill>
        </p:spPr>
      </p:sp>
      <p:sp>
        <p:nvSpPr>
          <p:cNvPr id="1048633" name="TextBox 13"/>
          <p:cNvSpPr txBox="1"/>
          <p:nvPr/>
        </p:nvSpPr>
        <p:spPr>
          <a:xfrm>
            <a:off x="2247016" y="-53542"/>
            <a:ext cx="14048486" cy="1940868"/>
          </a:xfrm>
          <a:prstGeom prst="rect"/>
        </p:spPr>
        <p:txBody>
          <a:bodyPr anchor="ctr" bIns="50800" lIns="50800" rIns="50800" rtlCol="0" tIns="50800"/>
          <a:p>
            <a:pPr algn="ctr">
              <a:lnSpc>
                <a:spcPts val="7839"/>
              </a:lnSpc>
            </a:pPr>
            <a:r>
              <a:rPr b="1" sz="5599" lang="en-US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Cô vừa kể các con nghe câu chuyện gì?</a:t>
            </a:r>
          </a:p>
        </p:txBody>
      </p:sp>
      <p:sp>
        <p:nvSpPr>
          <p:cNvPr id="1048634" name="Freeform 15"/>
          <p:cNvSpPr/>
          <p:nvPr/>
        </p:nvSpPr>
        <p:spPr>
          <a:xfrm>
            <a:off x="2454249" y="2468366"/>
            <a:ext cx="14482470" cy="1543050"/>
          </a:xfrm>
          <a:custGeom>
            <a:avLst/>
            <a:ahLst/>
            <a:rect l="l" t="t" r="r" b="b"/>
            <a:pathLst>
              <a:path w="3814313" h="406400">
                <a:moveTo>
                  <a:pt x="3611113" y="0"/>
                </a:moveTo>
                <a:lnTo>
                  <a:pt x="0" y="0"/>
                </a:lnTo>
                <a:lnTo>
                  <a:pt x="0" y="406400"/>
                </a:lnTo>
                <a:lnTo>
                  <a:pt x="3611113" y="406400"/>
                </a:lnTo>
                <a:lnTo>
                  <a:pt x="3814313" y="203200"/>
                </a:lnTo>
                <a:lnTo>
                  <a:pt x="3611113" y="0"/>
                </a:lnTo>
                <a:close/>
              </a:path>
            </a:pathLst>
          </a:custGeom>
          <a:solidFill>
            <a:srgbClr val="595D36"/>
          </a:solidFill>
        </p:spPr>
      </p:sp>
      <p:sp>
        <p:nvSpPr>
          <p:cNvPr id="1048635" name="TextBox 16"/>
          <p:cNvSpPr txBox="1"/>
          <p:nvPr/>
        </p:nvSpPr>
        <p:spPr>
          <a:xfrm>
            <a:off x="2454249" y="2070548"/>
            <a:ext cx="14048487" cy="1940868"/>
          </a:xfrm>
          <a:prstGeom prst="rect"/>
        </p:spPr>
        <p:txBody>
          <a:bodyPr anchor="ctr" bIns="50800" lIns="50800" rIns="50800" rtlCol="0" tIns="50800"/>
          <a:p>
            <a:pPr algn="l">
              <a:lnSpc>
                <a:spcPts val="7839"/>
              </a:lnSpc>
            </a:pPr>
            <a:r>
              <a:rPr b="1" sz="5599" lang="en-US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Trong truyện có những nhân vật nào?</a:t>
            </a:r>
          </a:p>
        </p:txBody>
      </p:sp>
      <p:sp>
        <p:nvSpPr>
          <p:cNvPr id="1048636" name="Freeform 18"/>
          <p:cNvSpPr/>
          <p:nvPr/>
        </p:nvSpPr>
        <p:spPr>
          <a:xfrm>
            <a:off x="2385336" y="4617178"/>
            <a:ext cx="14482470" cy="1618664"/>
          </a:xfrm>
          <a:custGeom>
            <a:avLst/>
            <a:ahLst/>
            <a:rect l="l" t="t" r="r" b="b"/>
            <a:pathLst>
              <a:path w="3814313" h="426315">
                <a:moveTo>
                  <a:pt x="3611113" y="0"/>
                </a:moveTo>
                <a:lnTo>
                  <a:pt x="0" y="0"/>
                </a:lnTo>
                <a:lnTo>
                  <a:pt x="0" y="426315"/>
                </a:lnTo>
                <a:lnTo>
                  <a:pt x="3611113" y="426315"/>
                </a:lnTo>
                <a:lnTo>
                  <a:pt x="3814313" y="213157"/>
                </a:lnTo>
                <a:lnTo>
                  <a:pt x="3611113" y="0"/>
                </a:lnTo>
                <a:close/>
              </a:path>
            </a:pathLst>
          </a:custGeom>
          <a:solidFill>
            <a:srgbClr val="595D36"/>
          </a:solidFill>
        </p:spPr>
      </p:sp>
      <p:sp>
        <p:nvSpPr>
          <p:cNvPr id="1048637" name="TextBox 19"/>
          <p:cNvSpPr txBox="1"/>
          <p:nvPr/>
        </p:nvSpPr>
        <p:spPr>
          <a:xfrm>
            <a:off x="2427964" y="4442841"/>
            <a:ext cx="14048487" cy="2016481"/>
          </a:xfrm>
          <a:prstGeom prst="rect"/>
        </p:spPr>
        <p:txBody>
          <a:bodyPr anchor="ctr" bIns="50800" lIns="50800" rIns="50800" rtlCol="0" tIns="50800"/>
          <a:p>
            <a:pPr algn="l">
              <a:lnSpc>
                <a:spcPts val="7839"/>
              </a:lnSpc>
            </a:pPr>
            <a:r>
              <a:rPr b="1" sz="5599" lang="en-US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Thỏ rủ ai đi chơi? Đi  chơi ở đâu?</a:t>
            </a:r>
          </a:p>
        </p:txBody>
      </p:sp>
      <p:sp>
        <p:nvSpPr>
          <p:cNvPr id="1048638" name="Freeform 24"/>
          <p:cNvSpPr/>
          <p:nvPr/>
        </p:nvSpPr>
        <p:spPr>
          <a:xfrm>
            <a:off x="2360295" y="7057043"/>
            <a:ext cx="14482469" cy="2129941"/>
          </a:xfrm>
          <a:custGeom>
            <a:avLst/>
            <a:ahLst/>
            <a:rect l="l" t="t" r="r" b="b"/>
            <a:pathLst>
              <a:path w="3814313" h="560972">
                <a:moveTo>
                  <a:pt x="3611113" y="0"/>
                </a:moveTo>
                <a:lnTo>
                  <a:pt x="0" y="0"/>
                </a:lnTo>
                <a:lnTo>
                  <a:pt x="0" y="560972"/>
                </a:lnTo>
                <a:lnTo>
                  <a:pt x="3611113" y="560972"/>
                </a:lnTo>
                <a:lnTo>
                  <a:pt x="3814313" y="280486"/>
                </a:lnTo>
                <a:lnTo>
                  <a:pt x="3611113" y="0"/>
                </a:lnTo>
                <a:close/>
              </a:path>
            </a:pathLst>
          </a:custGeom>
          <a:solidFill>
            <a:srgbClr val="595D36"/>
          </a:solidFill>
        </p:spPr>
      </p:sp>
      <p:sp>
        <p:nvSpPr>
          <p:cNvPr id="1048639" name="TextBox 25"/>
          <p:cNvSpPr txBox="1"/>
          <p:nvPr/>
        </p:nvSpPr>
        <p:spPr>
          <a:xfrm>
            <a:off x="2265916" y="6976712"/>
            <a:ext cx="14048486" cy="2527759"/>
          </a:xfrm>
          <a:prstGeom prst="rect"/>
        </p:spPr>
        <p:txBody>
          <a:bodyPr anchor="ctr" bIns="50800" lIns="50800" rIns="50800" rtlCol="0" tIns="50800"/>
          <a:p>
            <a:pPr algn="l">
              <a:lnSpc>
                <a:spcPts val="7839"/>
              </a:lnSpc>
            </a:pPr>
            <a:r>
              <a:rPr b="1" sz="5599" lang="en-US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Điều gì đã xảy ra trong chuyến đi chơi này?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6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1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4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5" grpId="0"/>
      <p:bldP spid="1048637" grpId="0"/>
      <p:bldP spid="1048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Freeform 2"/>
          <p:cNvSpPr/>
          <p:nvPr/>
        </p:nvSpPr>
        <p:spPr>
          <a:xfrm>
            <a:off x="647700" y="1028700"/>
            <a:ext cx="2156367" cy="1717252"/>
          </a:xfrm>
          <a:custGeom>
            <a:avLst/>
            <a:ahLst/>
            <a:rect l="l" t="t" r="r" b="b"/>
            <a:pathLst>
              <a:path w="2156367" h="1717252">
                <a:moveTo>
                  <a:pt x="0" y="0"/>
                </a:moveTo>
                <a:lnTo>
                  <a:pt x="2156367" y="0"/>
                </a:lnTo>
                <a:lnTo>
                  <a:pt x="2156367" y="1717252"/>
                </a:lnTo>
                <a:lnTo>
                  <a:pt x="0" y="1717252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41" name="Freeform 3"/>
          <p:cNvSpPr/>
          <p:nvPr/>
        </p:nvSpPr>
        <p:spPr>
          <a:xfrm>
            <a:off x="10972800" y="7443216"/>
            <a:ext cx="7315200" cy="2843784"/>
          </a:xfrm>
          <a:custGeom>
            <a:avLst/>
            <a:ahLst/>
            <a:rect l="l" t="t" r="r" b="b"/>
            <a:pathLst>
              <a:path w="7315200" h="2843784">
                <a:moveTo>
                  <a:pt x="0" y="0"/>
                </a:moveTo>
                <a:lnTo>
                  <a:pt x="7315200" y="0"/>
                </a:lnTo>
                <a:lnTo>
                  <a:pt x="7315200" y="2843784"/>
                </a:lnTo>
                <a:lnTo>
                  <a:pt x="0" y="284378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42" name="Freeform 4"/>
          <p:cNvSpPr/>
          <p:nvPr/>
        </p:nvSpPr>
        <p:spPr>
          <a:xfrm>
            <a:off x="3657600" y="7443216"/>
            <a:ext cx="7315200" cy="2843784"/>
          </a:xfrm>
          <a:custGeom>
            <a:avLst/>
            <a:ahLst/>
            <a:rect l="l" t="t" r="r" b="b"/>
            <a:pathLst>
              <a:path w="7315200" h="2843784">
                <a:moveTo>
                  <a:pt x="0" y="0"/>
                </a:moveTo>
                <a:lnTo>
                  <a:pt x="7315200" y="0"/>
                </a:lnTo>
                <a:lnTo>
                  <a:pt x="7315200" y="2843784"/>
                </a:lnTo>
                <a:lnTo>
                  <a:pt x="0" y="284378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43" name="Freeform 5"/>
          <p:cNvSpPr/>
          <p:nvPr/>
        </p:nvSpPr>
        <p:spPr>
          <a:xfrm>
            <a:off x="-3378782" y="7443216"/>
            <a:ext cx="7315200" cy="2843784"/>
          </a:xfrm>
          <a:custGeom>
            <a:avLst/>
            <a:ahLst/>
            <a:rect l="l" t="t" r="r" b="b"/>
            <a:pathLst>
              <a:path w="7315200" h="2843784">
                <a:moveTo>
                  <a:pt x="0" y="0"/>
                </a:moveTo>
                <a:lnTo>
                  <a:pt x="7315200" y="0"/>
                </a:lnTo>
                <a:lnTo>
                  <a:pt x="7315200" y="2843784"/>
                </a:lnTo>
                <a:lnTo>
                  <a:pt x="0" y="284378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44" name="Freeform 6"/>
          <p:cNvSpPr/>
          <p:nvPr/>
        </p:nvSpPr>
        <p:spPr>
          <a:xfrm>
            <a:off x="-3337560" y="0"/>
            <a:ext cx="6995160" cy="8229600"/>
          </a:xfrm>
          <a:custGeom>
            <a:avLst/>
            <a:ahLst/>
            <a:rect l="l" t="t" r="r" b="b"/>
            <a:pathLst>
              <a:path w="6995160" h="8229600">
                <a:moveTo>
                  <a:pt x="0" y="0"/>
                </a:moveTo>
                <a:lnTo>
                  <a:pt x="6995160" y="0"/>
                </a:lnTo>
                <a:lnTo>
                  <a:pt x="69951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45" name="Freeform 7"/>
          <p:cNvSpPr/>
          <p:nvPr/>
        </p:nvSpPr>
        <p:spPr>
          <a:xfrm>
            <a:off x="2225528" y="7086128"/>
            <a:ext cx="2864145" cy="2286944"/>
          </a:xfrm>
          <a:custGeom>
            <a:avLst/>
            <a:ahLst/>
            <a:rect l="l" t="t" r="r" b="b"/>
            <a:pathLst>
              <a:path w="2864145" h="2286944">
                <a:moveTo>
                  <a:pt x="0" y="0"/>
                </a:moveTo>
                <a:lnTo>
                  <a:pt x="2864144" y="0"/>
                </a:lnTo>
                <a:lnTo>
                  <a:pt x="2864144" y="2286944"/>
                </a:lnTo>
                <a:lnTo>
                  <a:pt x="0" y="228694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 t="-2835" b="-2835"/>
            </a:stretch>
          </a:blipFill>
        </p:spPr>
      </p:sp>
      <p:sp>
        <p:nvSpPr>
          <p:cNvPr id="1048646" name="Freeform 8"/>
          <p:cNvSpPr/>
          <p:nvPr/>
        </p:nvSpPr>
        <p:spPr>
          <a:xfrm>
            <a:off x="10091364" y="6656315"/>
            <a:ext cx="5473320" cy="2716757"/>
          </a:xfrm>
          <a:custGeom>
            <a:avLst/>
            <a:ahLst/>
            <a:rect l="l" t="t" r="r" b="b"/>
            <a:pathLst>
              <a:path w="5473320" h="2716757">
                <a:moveTo>
                  <a:pt x="0" y="0"/>
                </a:moveTo>
                <a:lnTo>
                  <a:pt x="5473320" y="0"/>
                </a:lnTo>
                <a:lnTo>
                  <a:pt x="5473320" y="2716757"/>
                </a:lnTo>
                <a:lnTo>
                  <a:pt x="0" y="2716757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47" name="TextBox 9"/>
          <p:cNvSpPr txBox="1"/>
          <p:nvPr/>
        </p:nvSpPr>
        <p:spPr>
          <a:xfrm>
            <a:off x="3621505" y="1973682"/>
            <a:ext cx="15612864" cy="2488946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9799"/>
              </a:lnSpc>
            </a:pPr>
            <a:r>
              <a:rPr b="1" sz="6000" lang="en-US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- Cô giới thiệu tên trò chơi.</a:t>
            </a:r>
          </a:p>
          <a:p>
            <a:pPr algn="l">
              <a:lnSpc>
                <a:spcPts val="9799"/>
              </a:lnSpc>
            </a:pPr>
            <a:r>
              <a:rPr b="1" sz="6000" lang="en-US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- Cô hướng dẫn cách chơi, luật chơi</a:t>
            </a:r>
          </a:p>
        </p:txBody>
      </p:sp>
      <p:sp>
        <p:nvSpPr>
          <p:cNvPr id="1048648" name="TextBox 10"/>
          <p:cNvSpPr txBox="1"/>
          <p:nvPr/>
        </p:nvSpPr>
        <p:spPr>
          <a:xfrm>
            <a:off x="1834452" y="410538"/>
            <a:ext cx="14825861" cy="163576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2880"/>
              </a:lnSpc>
            </a:pPr>
            <a:r>
              <a:rPr b="1" sz="8000" lang="en-US">
                <a:solidFill>
                  <a:srgbClr val="FF3131"/>
                </a:solidFill>
                <a:latin typeface="Mali Bold"/>
                <a:ea typeface="Mali Bold"/>
                <a:cs typeface="Mali Bold"/>
                <a:sym typeface="Mali Bold"/>
              </a:rPr>
              <a:t>Trò chơi: Chim sẻ và ô tô</a:t>
            </a:r>
          </a:p>
        </p:txBody>
      </p:sp>
      <p:sp>
        <p:nvSpPr>
          <p:cNvPr id="1048649" name="Freeform 11"/>
          <p:cNvSpPr/>
          <p:nvPr/>
        </p:nvSpPr>
        <p:spPr>
          <a:xfrm>
            <a:off x="5089672" y="4799184"/>
            <a:ext cx="2864145" cy="2286944"/>
          </a:xfrm>
          <a:custGeom>
            <a:avLst/>
            <a:ahLst/>
            <a:rect l="l" t="t" r="r" b="b"/>
            <a:pathLst>
              <a:path w="2864145" h="2286944">
                <a:moveTo>
                  <a:pt x="0" y="0"/>
                </a:moveTo>
                <a:lnTo>
                  <a:pt x="2864145" y="0"/>
                </a:lnTo>
                <a:lnTo>
                  <a:pt x="2864145" y="2286944"/>
                </a:lnTo>
                <a:lnTo>
                  <a:pt x="0" y="228694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 t="-2835" b="-2835"/>
            </a:stretch>
          </a:blipFill>
        </p:spPr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/>
          <p:nvPr/>
        </p:nvGrpSpPr>
        <p:grpSpPr>
          <a:xfrm>
            <a:off x="802996" y="1028700"/>
            <a:ext cx="12090624" cy="7934472"/>
            <a:chOff x="0" y="0"/>
            <a:chExt cx="812800" cy="533400"/>
          </a:xfrm>
        </p:grpSpPr>
        <p:sp>
          <p:nvSpPr>
            <p:cNvPr id="1048650" name="Freeform 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ah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595D36"/>
            </a:solidFill>
          </p:spPr>
        </p:sp>
        <p:sp>
          <p:nvSpPr>
            <p:cNvPr id="1048651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/>
          </p:spPr>
          <p:txBody>
            <a:bodyPr anchor="ctr" bIns="50800" lIns="50800" rIns="50800" rtlCol="0" tIns="50800"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id="1048652" name="Freeform 5"/>
          <p:cNvSpPr/>
          <p:nvPr/>
        </p:nvSpPr>
        <p:spPr>
          <a:xfrm>
            <a:off x="7790124" y="7569957"/>
            <a:ext cx="2707752" cy="2813249"/>
          </a:xfrm>
          <a:custGeom>
            <a:avLst/>
            <a:ahLst/>
            <a:rect l="l" t="t" r="r" b="b"/>
            <a:pathLst>
              <a:path w="2707752" h="2813249">
                <a:moveTo>
                  <a:pt x="0" y="0"/>
                </a:moveTo>
                <a:lnTo>
                  <a:pt x="2707752" y="0"/>
                </a:lnTo>
                <a:lnTo>
                  <a:pt x="2707752" y="2813249"/>
                </a:lnTo>
                <a:lnTo>
                  <a:pt x="0" y="281324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53" name="Freeform 6"/>
          <p:cNvSpPr/>
          <p:nvPr/>
        </p:nvSpPr>
        <p:spPr>
          <a:xfrm flipH="1">
            <a:off x="16013583" y="672296"/>
            <a:ext cx="3469614" cy="3604794"/>
          </a:xfrm>
          <a:custGeom>
            <a:avLst/>
            <a:ahLst/>
            <a:rect l="l" t="t" r="r" b="b"/>
            <a:pathLst>
              <a:path w="3469614" h="3604794">
                <a:moveTo>
                  <a:pt x="3469614" y="0"/>
                </a:moveTo>
                <a:lnTo>
                  <a:pt x="0" y="0"/>
                </a:lnTo>
                <a:lnTo>
                  <a:pt x="0" y="3604794"/>
                </a:lnTo>
                <a:lnTo>
                  <a:pt x="3469614" y="3604794"/>
                </a:lnTo>
                <a:lnTo>
                  <a:pt x="3469614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54" name="Freeform 7"/>
          <p:cNvSpPr/>
          <p:nvPr/>
        </p:nvSpPr>
        <p:spPr>
          <a:xfrm>
            <a:off x="1749604" y="5262250"/>
            <a:ext cx="2701227" cy="4718300"/>
          </a:xfrm>
          <a:custGeom>
            <a:avLst/>
            <a:ahLst/>
            <a:rect l="l" t="t" r="r" b="b"/>
            <a:pathLst>
              <a:path w="2701227" h="4718300">
                <a:moveTo>
                  <a:pt x="0" y="0"/>
                </a:moveTo>
                <a:lnTo>
                  <a:pt x="2701226" y="0"/>
                </a:lnTo>
                <a:lnTo>
                  <a:pt x="2701226" y="4718300"/>
                </a:lnTo>
                <a:lnTo>
                  <a:pt x="0" y="4718300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55" name="Freeform 8"/>
          <p:cNvSpPr/>
          <p:nvPr/>
        </p:nvSpPr>
        <p:spPr>
          <a:xfrm>
            <a:off x="-888014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56" name="Freeform 9"/>
          <p:cNvSpPr/>
          <p:nvPr/>
        </p:nvSpPr>
        <p:spPr>
          <a:xfrm>
            <a:off x="16885053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57" name="Freeform 10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58" name="Freeform 11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59" name="Freeform 12"/>
          <p:cNvSpPr/>
          <p:nvPr/>
        </p:nvSpPr>
        <p:spPr>
          <a:xfrm>
            <a:off x="10046826" y="207609"/>
            <a:ext cx="2846794" cy="2267084"/>
          </a:xfrm>
          <a:custGeom>
            <a:avLst/>
            <a:ahLst/>
            <a:rect l="l" t="t" r="r" b="b"/>
            <a:pathLst>
              <a:path w="2846794" h="2267084">
                <a:moveTo>
                  <a:pt x="0" y="0"/>
                </a:moveTo>
                <a:lnTo>
                  <a:pt x="2846794" y="0"/>
                </a:lnTo>
                <a:lnTo>
                  <a:pt x="2846794" y="2267084"/>
                </a:lnTo>
                <a:lnTo>
                  <a:pt x="0" y="226708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60" name="TextBox 13"/>
          <p:cNvSpPr txBox="1"/>
          <p:nvPr/>
        </p:nvSpPr>
        <p:spPr>
          <a:xfrm>
            <a:off x="1664514" y="3928110"/>
            <a:ext cx="10891759" cy="268224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0560"/>
              </a:lnSpc>
            </a:pPr>
            <a:r>
              <a:rPr b="1" sz="12000" lang="en-US">
                <a:solidFill>
                  <a:srgbClr val="FFFFFF"/>
                </a:solidFill>
                <a:latin typeface="Mali Bold"/>
                <a:ea typeface="Mali Bold"/>
                <a:cs typeface="Mali Bold"/>
                <a:sym typeface="Mali Bold"/>
              </a:rPr>
              <a:t>Hoạt động 3: Kết thúc</a:t>
            </a:r>
          </a:p>
        </p:txBody>
      </p:sp>
      <p:sp>
        <p:nvSpPr>
          <p:cNvPr id="1048661" name="Freeform 14"/>
          <p:cNvSpPr/>
          <p:nvPr/>
        </p:nvSpPr>
        <p:spPr>
          <a:xfrm>
            <a:off x="14190377" y="2091947"/>
            <a:ext cx="3646411" cy="7518374"/>
          </a:xfrm>
          <a:custGeom>
            <a:avLst/>
            <a:ahLst/>
            <a:rect l="l" t="t" r="r" b="b"/>
            <a:pathLst>
              <a:path w="3646411" h="7518374">
                <a:moveTo>
                  <a:pt x="0" y="0"/>
                </a:moveTo>
                <a:lnTo>
                  <a:pt x="3646412" y="0"/>
                </a:lnTo>
                <a:lnTo>
                  <a:pt x="3646412" y="7518374"/>
                </a:lnTo>
                <a:lnTo>
                  <a:pt x="0" y="751837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1"/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/>
          <p:cNvGrpSpPr/>
          <p:nvPr/>
        </p:nvGrpSpPr>
        <p:grpSpPr>
          <a:xfrm>
            <a:off x="802996" y="1028700"/>
            <a:ext cx="12090624" cy="7934472"/>
            <a:chOff x="0" y="0"/>
            <a:chExt cx="812800" cy="533400"/>
          </a:xfrm>
        </p:grpSpPr>
        <p:sp>
          <p:nvSpPr>
            <p:cNvPr id="1048662" name="Freeform 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ah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595D36"/>
            </a:solidFill>
          </p:spPr>
        </p:sp>
        <p:sp>
          <p:nvSpPr>
            <p:cNvPr id="1048663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/>
          </p:spPr>
          <p:txBody>
            <a:bodyPr anchor="ctr" bIns="50800" lIns="50800" rIns="50800" rtlCol="0" tIns="50800"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id="1048664" name="Freeform 5"/>
          <p:cNvSpPr/>
          <p:nvPr/>
        </p:nvSpPr>
        <p:spPr>
          <a:xfrm>
            <a:off x="11969169" y="4567574"/>
            <a:ext cx="5973896" cy="5578125"/>
          </a:xfrm>
          <a:custGeom>
            <a:avLst/>
            <a:ahLst/>
            <a:rect l="l" t="t" r="r" b="b"/>
            <a:pathLst>
              <a:path w="5973896" h="5578125">
                <a:moveTo>
                  <a:pt x="0" y="0"/>
                </a:moveTo>
                <a:lnTo>
                  <a:pt x="5973896" y="0"/>
                </a:lnTo>
                <a:lnTo>
                  <a:pt x="5973896" y="5578125"/>
                </a:lnTo>
                <a:lnTo>
                  <a:pt x="0" y="5578125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/>
            </a:stretch>
          </a:blipFill>
        </p:spPr>
      </p:sp>
      <p:sp>
        <p:nvSpPr>
          <p:cNvPr id="1048665" name="Freeform 6"/>
          <p:cNvSpPr/>
          <p:nvPr/>
        </p:nvSpPr>
        <p:spPr>
          <a:xfrm>
            <a:off x="8544338" y="7569957"/>
            <a:ext cx="2707752" cy="2813249"/>
          </a:xfrm>
          <a:custGeom>
            <a:avLst/>
            <a:ahLst/>
            <a:rect l="l" t="t" r="r" b="b"/>
            <a:pathLst>
              <a:path w="2707752" h="2813249">
                <a:moveTo>
                  <a:pt x="0" y="0"/>
                </a:moveTo>
                <a:lnTo>
                  <a:pt x="2707752" y="0"/>
                </a:lnTo>
                <a:lnTo>
                  <a:pt x="2707752" y="2813249"/>
                </a:lnTo>
                <a:lnTo>
                  <a:pt x="0" y="281324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66" name="Freeform 7"/>
          <p:cNvSpPr/>
          <p:nvPr/>
        </p:nvSpPr>
        <p:spPr>
          <a:xfrm flipH="1">
            <a:off x="16013583" y="672296"/>
            <a:ext cx="3469614" cy="3604794"/>
          </a:xfrm>
          <a:custGeom>
            <a:avLst/>
            <a:ahLst/>
            <a:rect l="l" t="t" r="r" b="b"/>
            <a:pathLst>
              <a:path w="3469614" h="3604794">
                <a:moveTo>
                  <a:pt x="3469614" y="0"/>
                </a:moveTo>
                <a:lnTo>
                  <a:pt x="0" y="0"/>
                </a:lnTo>
                <a:lnTo>
                  <a:pt x="0" y="3604794"/>
                </a:lnTo>
                <a:lnTo>
                  <a:pt x="3469614" y="3604794"/>
                </a:lnTo>
                <a:lnTo>
                  <a:pt x="3469614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/>
            </a:stretch>
          </a:blipFill>
        </p:spPr>
      </p:sp>
      <p:sp>
        <p:nvSpPr>
          <p:cNvPr id="1048667" name="Freeform 8"/>
          <p:cNvSpPr/>
          <p:nvPr/>
        </p:nvSpPr>
        <p:spPr>
          <a:xfrm>
            <a:off x="1448952" y="1028700"/>
            <a:ext cx="1735750" cy="2126493"/>
          </a:xfrm>
          <a:custGeom>
            <a:avLst/>
            <a:ahLst/>
            <a:rect l="l" t="t" r="r" b="b"/>
            <a:pathLst>
              <a:path w="1735750" h="2126493">
                <a:moveTo>
                  <a:pt x="0" y="0"/>
                </a:moveTo>
                <a:lnTo>
                  <a:pt x="1735750" y="0"/>
                </a:lnTo>
                <a:lnTo>
                  <a:pt x="1735750" y="2126493"/>
                </a:lnTo>
                <a:lnTo>
                  <a:pt x="0" y="212649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/>
            </a:stretch>
          </a:blipFill>
        </p:spPr>
      </p:sp>
      <p:sp>
        <p:nvSpPr>
          <p:cNvPr id="1048668" name="Freeform 9"/>
          <p:cNvSpPr/>
          <p:nvPr/>
        </p:nvSpPr>
        <p:spPr>
          <a:xfrm>
            <a:off x="-888014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69" name="Freeform 10"/>
          <p:cNvSpPr/>
          <p:nvPr/>
        </p:nvSpPr>
        <p:spPr>
          <a:xfrm>
            <a:off x="16885053" y="8225218"/>
            <a:ext cx="2805894" cy="2157987"/>
          </a:xfrm>
          <a:custGeom>
            <a:avLst/>
            <a:ahLst/>
            <a:rect l="l" t="t" r="r" b="b"/>
            <a:pathLst>
              <a:path w="2805894" h="2157987">
                <a:moveTo>
                  <a:pt x="0" y="0"/>
                </a:moveTo>
                <a:lnTo>
                  <a:pt x="2805894" y="0"/>
                </a:lnTo>
                <a:lnTo>
                  <a:pt x="2805894" y="2157988"/>
                </a:lnTo>
                <a:lnTo>
                  <a:pt x="0" y="2157988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/>
            </a:stretch>
          </a:blipFill>
        </p:spPr>
      </p:sp>
      <p:sp>
        <p:nvSpPr>
          <p:cNvPr id="1048670" name="Freeform 11"/>
          <p:cNvSpPr/>
          <p:nvPr/>
        </p:nvSpPr>
        <p:spPr>
          <a:xfrm>
            <a:off x="-345722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71" name="Freeform 12"/>
          <p:cNvSpPr/>
          <p:nvPr/>
        </p:nvSpPr>
        <p:spPr>
          <a:xfrm>
            <a:off x="9040617" y="9258300"/>
            <a:ext cx="9593105" cy="1295069"/>
          </a:xfrm>
          <a:custGeom>
            <a:avLst/>
            <a:ahLst/>
            <a:rect l="l" t="t" r="r" b="b"/>
            <a:pathLst>
              <a:path w="9593105" h="1295069">
                <a:moveTo>
                  <a:pt x="0" y="0"/>
                </a:moveTo>
                <a:lnTo>
                  <a:pt x="9593105" y="0"/>
                </a:lnTo>
                <a:lnTo>
                  <a:pt x="9593105" y="1295069"/>
                </a:lnTo>
                <a:lnTo>
                  <a:pt x="0" y="1295069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</p:spPr>
      </p:sp>
      <p:sp>
        <p:nvSpPr>
          <p:cNvPr id="1048672" name="Freeform 13"/>
          <p:cNvSpPr/>
          <p:nvPr/>
        </p:nvSpPr>
        <p:spPr>
          <a:xfrm>
            <a:off x="10377099" y="619459"/>
            <a:ext cx="3184141" cy="2535734"/>
          </a:xfrm>
          <a:custGeom>
            <a:avLst/>
            <a:ahLst/>
            <a:rect l="l" t="t" r="r" b="b"/>
            <a:pathLst>
              <a:path w="3184141" h="2535734">
                <a:moveTo>
                  <a:pt x="0" y="0"/>
                </a:moveTo>
                <a:lnTo>
                  <a:pt x="3184141" y="0"/>
                </a:lnTo>
                <a:lnTo>
                  <a:pt x="3184141" y="2535734"/>
                </a:lnTo>
                <a:lnTo>
                  <a:pt x="0" y="2535734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6"/>
            <a:stretch>
              <a:fillRect/>
            </a:stretch>
          </a:blipFill>
        </p:spPr>
      </p:sp>
      <p:sp>
        <p:nvSpPr>
          <p:cNvPr id="1048673" name="TextBox 14"/>
          <p:cNvSpPr txBox="1"/>
          <p:nvPr/>
        </p:nvSpPr>
        <p:spPr>
          <a:xfrm>
            <a:off x="2108380" y="3747226"/>
            <a:ext cx="9479856" cy="300228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0560"/>
              </a:lnSpc>
            </a:pPr>
            <a:r>
              <a:rPr sz="12000" lang="en-US">
                <a:solidFill>
                  <a:srgbClr val="FFFFFF"/>
                </a:solidFill>
                <a:latin typeface="Mango AC"/>
                <a:ea typeface="Mango AC"/>
                <a:cs typeface="Mango AC"/>
                <a:sym typeface="Mango AC"/>
              </a:rPr>
              <a:t>Thank You For Playing</a:t>
            </a:r>
          </a:p>
        </p:txBody>
      </p:sp>
      <p:sp>
        <p:nvSpPr>
          <p:cNvPr id="1048674" name="Freeform 15"/>
          <p:cNvSpPr/>
          <p:nvPr/>
        </p:nvSpPr>
        <p:spPr>
          <a:xfrm>
            <a:off x="802996" y="6700446"/>
            <a:ext cx="2108380" cy="3682760"/>
          </a:xfrm>
          <a:custGeom>
            <a:avLst/>
            <a:ahLst/>
            <a:rect l="l" t="t" r="r" b="b"/>
            <a:pathLst>
              <a:path w="2108380" h="3682760">
                <a:moveTo>
                  <a:pt x="0" y="0"/>
                </a:moveTo>
                <a:lnTo>
                  <a:pt x="2108380" y="0"/>
                </a:lnTo>
                <a:lnTo>
                  <a:pt x="2108380" y="3682760"/>
                </a:lnTo>
                <a:lnTo>
                  <a:pt x="0" y="3682760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Thêm tiêu đề</dc:title>
  <dc:creator>SM-A047F</dc:creator>
  <cp:lastModifiedBy>Administrator</cp:lastModifiedBy>
  <dcterms:created xsi:type="dcterms:W3CDTF">2006-08-15T10:00:00Z</dcterms:created>
  <dcterms:modified xsi:type="dcterms:W3CDTF">2026-04-14T05:11:46Z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1ccdf63e10b84d089f18bd6071ec6599</vt:lpwstr>
  </property>
</Properties>
</file>