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Noto Sans Bold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29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66" b="-7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72067" y="1605383"/>
            <a:ext cx="4569758" cy="6184476"/>
          </a:xfrm>
          <a:custGeom>
            <a:avLst/>
            <a:gdLst/>
            <a:ahLst/>
            <a:cxnLst/>
            <a:rect l="l" t="t" r="r" b="b"/>
            <a:pathLst>
              <a:path w="4569758" h="6184476">
                <a:moveTo>
                  <a:pt x="0" y="0"/>
                </a:moveTo>
                <a:lnTo>
                  <a:pt x="4569759" y="0"/>
                </a:lnTo>
                <a:lnTo>
                  <a:pt x="4569759" y="6184476"/>
                </a:lnTo>
                <a:lnTo>
                  <a:pt x="0" y="61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3197">
            <a:off x="6894229" y="5718073"/>
            <a:ext cx="11137869" cy="6039880"/>
          </a:xfrm>
          <a:custGeom>
            <a:avLst/>
            <a:gdLst/>
            <a:ahLst/>
            <a:cxnLst/>
            <a:rect l="l" t="t" r="r" b="b"/>
            <a:pathLst>
              <a:path w="11137869" h="6039880">
                <a:moveTo>
                  <a:pt x="0" y="0"/>
                </a:moveTo>
                <a:lnTo>
                  <a:pt x="11137869" y="0"/>
                </a:lnTo>
                <a:lnTo>
                  <a:pt x="11137869" y="6039880"/>
                </a:lnTo>
                <a:lnTo>
                  <a:pt x="0" y="6039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576521" y="6230470"/>
            <a:ext cx="1520375" cy="3273278"/>
          </a:xfrm>
          <a:custGeom>
            <a:avLst/>
            <a:gdLst/>
            <a:ahLst/>
            <a:cxnLst/>
            <a:rect l="l" t="t" r="r" b="b"/>
            <a:pathLst>
              <a:path w="1520375" h="3273278">
                <a:moveTo>
                  <a:pt x="0" y="0"/>
                </a:moveTo>
                <a:lnTo>
                  <a:pt x="1520375" y="0"/>
                </a:lnTo>
                <a:lnTo>
                  <a:pt x="1520375" y="3273278"/>
                </a:lnTo>
                <a:lnTo>
                  <a:pt x="0" y="3273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5452">
            <a:off x="-342934" y="6992230"/>
            <a:ext cx="10196459" cy="5529370"/>
          </a:xfrm>
          <a:custGeom>
            <a:avLst/>
            <a:gdLst/>
            <a:ahLst/>
            <a:cxnLst/>
            <a:rect l="l" t="t" r="r" b="b"/>
            <a:pathLst>
              <a:path w="10196459" h="5529370">
                <a:moveTo>
                  <a:pt x="0" y="0"/>
                </a:moveTo>
                <a:lnTo>
                  <a:pt x="10196459" y="0"/>
                </a:lnTo>
                <a:lnTo>
                  <a:pt x="10196459" y="5529369"/>
                </a:lnTo>
                <a:lnTo>
                  <a:pt x="0" y="5529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5845" y="1809530"/>
            <a:ext cx="7491508" cy="8079078"/>
          </a:xfrm>
          <a:custGeom>
            <a:avLst/>
            <a:gdLst/>
            <a:ahLst/>
            <a:cxnLst/>
            <a:rect l="l" t="t" r="r" b="b"/>
            <a:pathLst>
              <a:path w="7491508" h="8079078">
                <a:moveTo>
                  <a:pt x="0" y="0"/>
                </a:moveTo>
                <a:lnTo>
                  <a:pt x="7491509" y="0"/>
                </a:lnTo>
                <a:lnTo>
                  <a:pt x="7491509" y="8079078"/>
                </a:lnTo>
                <a:lnTo>
                  <a:pt x="0" y="8079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55472" y="5427378"/>
            <a:ext cx="3246440" cy="5122587"/>
          </a:xfrm>
          <a:custGeom>
            <a:avLst/>
            <a:gdLst/>
            <a:ahLst/>
            <a:cxnLst/>
            <a:rect l="l" t="t" r="r" b="b"/>
            <a:pathLst>
              <a:path w="3246440" h="5122587">
                <a:moveTo>
                  <a:pt x="0" y="0"/>
                </a:moveTo>
                <a:lnTo>
                  <a:pt x="3246440" y="0"/>
                </a:lnTo>
                <a:lnTo>
                  <a:pt x="3246440" y="5122588"/>
                </a:lnTo>
                <a:lnTo>
                  <a:pt x="0" y="51225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69663" y="7479989"/>
            <a:ext cx="4065806" cy="3393254"/>
          </a:xfrm>
          <a:custGeom>
            <a:avLst/>
            <a:gdLst/>
            <a:ahLst/>
            <a:cxnLst/>
            <a:rect l="l" t="t" r="r" b="b"/>
            <a:pathLst>
              <a:path w="4065806" h="3393254">
                <a:moveTo>
                  <a:pt x="0" y="0"/>
                </a:moveTo>
                <a:lnTo>
                  <a:pt x="4065806" y="0"/>
                </a:lnTo>
                <a:lnTo>
                  <a:pt x="4065806" y="3393254"/>
                </a:lnTo>
                <a:lnTo>
                  <a:pt x="0" y="3393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722327" y="-470657"/>
            <a:ext cx="5045421" cy="2465950"/>
          </a:xfrm>
          <a:custGeom>
            <a:avLst/>
            <a:gdLst/>
            <a:ahLst/>
            <a:cxnLst/>
            <a:rect l="l" t="t" r="r" b="b"/>
            <a:pathLst>
              <a:path w="5045421" h="2465950">
                <a:moveTo>
                  <a:pt x="0" y="0"/>
                </a:moveTo>
                <a:lnTo>
                  <a:pt x="5045422" y="0"/>
                </a:lnTo>
                <a:lnTo>
                  <a:pt x="5045422" y="2465950"/>
                </a:lnTo>
                <a:lnTo>
                  <a:pt x="0" y="24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36589" y="-1437250"/>
            <a:ext cx="5045421" cy="2465950"/>
          </a:xfrm>
          <a:custGeom>
            <a:avLst/>
            <a:gdLst/>
            <a:ahLst/>
            <a:cxnLst/>
            <a:rect l="l" t="t" r="r" b="b"/>
            <a:pathLst>
              <a:path w="5045421" h="2465950">
                <a:moveTo>
                  <a:pt x="0" y="0"/>
                </a:moveTo>
                <a:lnTo>
                  <a:pt x="5045422" y="0"/>
                </a:lnTo>
                <a:lnTo>
                  <a:pt x="5045422" y="2465950"/>
                </a:lnTo>
                <a:lnTo>
                  <a:pt x="0" y="24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67737" y="7035567"/>
            <a:ext cx="2559448" cy="2466668"/>
          </a:xfrm>
          <a:custGeom>
            <a:avLst/>
            <a:gdLst/>
            <a:ahLst/>
            <a:cxnLst/>
            <a:rect l="l" t="t" r="r" b="b"/>
            <a:pathLst>
              <a:path w="2559448" h="2466668">
                <a:moveTo>
                  <a:pt x="0" y="0"/>
                </a:moveTo>
                <a:lnTo>
                  <a:pt x="2559448" y="0"/>
                </a:lnTo>
                <a:lnTo>
                  <a:pt x="2559448" y="2466669"/>
                </a:lnTo>
                <a:lnTo>
                  <a:pt x="0" y="24666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587336" y="8379660"/>
            <a:ext cx="659490" cy="1124929"/>
          </a:xfrm>
          <a:custGeom>
            <a:avLst/>
            <a:gdLst/>
            <a:ahLst/>
            <a:cxnLst/>
            <a:rect l="l" t="t" r="r" b="b"/>
            <a:pathLst>
              <a:path w="659490" h="1124929">
                <a:moveTo>
                  <a:pt x="0" y="0"/>
                </a:moveTo>
                <a:lnTo>
                  <a:pt x="659490" y="0"/>
                </a:lnTo>
                <a:lnTo>
                  <a:pt x="659490" y="1124930"/>
                </a:lnTo>
                <a:lnTo>
                  <a:pt x="0" y="11249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01365" y="8899155"/>
            <a:ext cx="590342" cy="554922"/>
          </a:xfrm>
          <a:custGeom>
            <a:avLst/>
            <a:gdLst/>
            <a:ahLst/>
            <a:cxnLst/>
            <a:rect l="l" t="t" r="r" b="b"/>
            <a:pathLst>
              <a:path w="590342" h="554922">
                <a:moveTo>
                  <a:pt x="0" y="0"/>
                </a:moveTo>
                <a:lnTo>
                  <a:pt x="590343" y="0"/>
                </a:lnTo>
                <a:lnTo>
                  <a:pt x="590343" y="554922"/>
                </a:lnTo>
                <a:lnTo>
                  <a:pt x="0" y="55492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36589" y="7446348"/>
            <a:ext cx="557347" cy="687023"/>
          </a:xfrm>
          <a:custGeom>
            <a:avLst/>
            <a:gdLst/>
            <a:ahLst/>
            <a:cxnLst/>
            <a:rect l="l" t="t" r="r" b="b"/>
            <a:pathLst>
              <a:path w="557347" h="687023">
                <a:moveTo>
                  <a:pt x="0" y="0"/>
                </a:moveTo>
                <a:lnTo>
                  <a:pt x="557348" y="0"/>
                </a:lnTo>
                <a:lnTo>
                  <a:pt x="557348" y="687023"/>
                </a:lnTo>
                <a:lnTo>
                  <a:pt x="0" y="6870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9488257"/>
            <a:ext cx="3837299" cy="2000192"/>
          </a:xfrm>
          <a:custGeom>
            <a:avLst/>
            <a:gdLst/>
            <a:ahLst/>
            <a:cxnLst/>
            <a:rect l="l" t="t" r="r" b="b"/>
            <a:pathLst>
              <a:path w="3837299" h="2000192">
                <a:moveTo>
                  <a:pt x="0" y="0"/>
                </a:moveTo>
                <a:lnTo>
                  <a:pt x="3837299" y="0"/>
                </a:lnTo>
                <a:lnTo>
                  <a:pt x="3837299" y="2000192"/>
                </a:lnTo>
                <a:lnTo>
                  <a:pt x="0" y="2000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526768" y="9454077"/>
            <a:ext cx="2660779" cy="1240588"/>
          </a:xfrm>
          <a:custGeom>
            <a:avLst/>
            <a:gdLst/>
            <a:ahLst/>
            <a:cxnLst/>
            <a:rect l="l" t="t" r="r" b="b"/>
            <a:pathLst>
              <a:path w="2660779" h="1240588">
                <a:moveTo>
                  <a:pt x="0" y="0"/>
                </a:moveTo>
                <a:lnTo>
                  <a:pt x="2660778" y="0"/>
                </a:lnTo>
                <a:lnTo>
                  <a:pt x="2660778" y="1240588"/>
                </a:lnTo>
                <a:lnTo>
                  <a:pt x="0" y="124058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865999" y="9488257"/>
            <a:ext cx="3837299" cy="2000192"/>
          </a:xfrm>
          <a:custGeom>
            <a:avLst/>
            <a:gdLst/>
            <a:ahLst/>
            <a:cxnLst/>
            <a:rect l="l" t="t" r="r" b="b"/>
            <a:pathLst>
              <a:path w="3837299" h="2000192">
                <a:moveTo>
                  <a:pt x="0" y="0"/>
                </a:moveTo>
                <a:lnTo>
                  <a:pt x="3837298" y="0"/>
                </a:lnTo>
                <a:lnTo>
                  <a:pt x="3837298" y="2000192"/>
                </a:lnTo>
                <a:lnTo>
                  <a:pt x="0" y="2000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364066" y="9454077"/>
            <a:ext cx="2660779" cy="1240588"/>
          </a:xfrm>
          <a:custGeom>
            <a:avLst/>
            <a:gdLst/>
            <a:ahLst/>
            <a:cxnLst/>
            <a:rect l="l" t="t" r="r" b="b"/>
            <a:pathLst>
              <a:path w="2660779" h="1240588">
                <a:moveTo>
                  <a:pt x="0" y="0"/>
                </a:moveTo>
                <a:lnTo>
                  <a:pt x="2660779" y="0"/>
                </a:lnTo>
                <a:lnTo>
                  <a:pt x="2660779" y="1240588"/>
                </a:lnTo>
                <a:lnTo>
                  <a:pt x="0" y="124058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703297" y="9488257"/>
            <a:ext cx="3837299" cy="2000192"/>
          </a:xfrm>
          <a:custGeom>
            <a:avLst/>
            <a:gdLst/>
            <a:ahLst/>
            <a:cxnLst/>
            <a:rect l="l" t="t" r="r" b="b"/>
            <a:pathLst>
              <a:path w="3837299" h="2000192">
                <a:moveTo>
                  <a:pt x="0" y="0"/>
                </a:moveTo>
                <a:lnTo>
                  <a:pt x="3837299" y="0"/>
                </a:lnTo>
                <a:lnTo>
                  <a:pt x="3837299" y="2000192"/>
                </a:lnTo>
                <a:lnTo>
                  <a:pt x="0" y="2000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201365" y="9454077"/>
            <a:ext cx="2660779" cy="1240588"/>
          </a:xfrm>
          <a:custGeom>
            <a:avLst/>
            <a:gdLst/>
            <a:ahLst/>
            <a:cxnLst/>
            <a:rect l="l" t="t" r="r" b="b"/>
            <a:pathLst>
              <a:path w="2660779" h="1240588">
                <a:moveTo>
                  <a:pt x="0" y="0"/>
                </a:moveTo>
                <a:lnTo>
                  <a:pt x="2660779" y="0"/>
                </a:lnTo>
                <a:lnTo>
                  <a:pt x="2660779" y="1240588"/>
                </a:lnTo>
                <a:lnTo>
                  <a:pt x="0" y="124058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540596" y="9488257"/>
            <a:ext cx="3837299" cy="2000192"/>
          </a:xfrm>
          <a:custGeom>
            <a:avLst/>
            <a:gdLst/>
            <a:ahLst/>
            <a:cxnLst/>
            <a:rect l="l" t="t" r="r" b="b"/>
            <a:pathLst>
              <a:path w="3837299" h="2000192">
                <a:moveTo>
                  <a:pt x="0" y="0"/>
                </a:moveTo>
                <a:lnTo>
                  <a:pt x="3837299" y="0"/>
                </a:lnTo>
                <a:lnTo>
                  <a:pt x="3837299" y="2000192"/>
                </a:lnTo>
                <a:lnTo>
                  <a:pt x="0" y="2000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244501" y="9619995"/>
            <a:ext cx="2660779" cy="1240588"/>
          </a:xfrm>
          <a:custGeom>
            <a:avLst/>
            <a:gdLst/>
            <a:ahLst/>
            <a:cxnLst/>
            <a:rect l="l" t="t" r="r" b="b"/>
            <a:pathLst>
              <a:path w="2660779" h="1240588">
                <a:moveTo>
                  <a:pt x="0" y="0"/>
                </a:moveTo>
                <a:lnTo>
                  <a:pt x="2660779" y="0"/>
                </a:lnTo>
                <a:lnTo>
                  <a:pt x="2660779" y="1240588"/>
                </a:lnTo>
                <a:lnTo>
                  <a:pt x="0" y="124058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943719" y="8251131"/>
            <a:ext cx="3837299" cy="2000192"/>
          </a:xfrm>
          <a:custGeom>
            <a:avLst/>
            <a:gdLst/>
            <a:ahLst/>
            <a:cxnLst/>
            <a:rect l="l" t="t" r="r" b="b"/>
            <a:pathLst>
              <a:path w="3837299" h="2000192">
                <a:moveTo>
                  <a:pt x="0" y="0"/>
                </a:moveTo>
                <a:lnTo>
                  <a:pt x="3837299" y="0"/>
                </a:lnTo>
                <a:lnTo>
                  <a:pt x="3837299" y="2000192"/>
                </a:lnTo>
                <a:lnTo>
                  <a:pt x="0" y="2000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431307">
            <a:off x="6363499" y="5885584"/>
            <a:ext cx="5145714" cy="2148336"/>
          </a:xfrm>
          <a:custGeom>
            <a:avLst/>
            <a:gdLst/>
            <a:ahLst/>
            <a:cxnLst/>
            <a:rect l="l" t="t" r="r" b="b"/>
            <a:pathLst>
              <a:path w="5145714" h="2148336">
                <a:moveTo>
                  <a:pt x="0" y="0"/>
                </a:moveTo>
                <a:lnTo>
                  <a:pt x="5145714" y="0"/>
                </a:lnTo>
                <a:lnTo>
                  <a:pt x="5145714" y="2148336"/>
                </a:lnTo>
                <a:lnTo>
                  <a:pt x="0" y="214833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421294" y="175582"/>
            <a:ext cx="12315295" cy="1633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9"/>
              </a:lnSpc>
            </a:pPr>
            <a:r>
              <a:rPr lang="en-US" sz="4671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UBND XÃ XUÂN HỒNG</a:t>
            </a:r>
          </a:p>
          <a:p>
            <a:pPr algn="ctr">
              <a:lnSpc>
                <a:spcPts val="6539"/>
              </a:lnSpc>
            </a:pPr>
            <a:r>
              <a:rPr lang="en-US" sz="4671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TRƯỜNG MẦM  NON XUÂN HỒNG B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69870" y="6040638"/>
            <a:ext cx="8134502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Độ tuổi: 24 - 36 tháng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Thời gian: 15-20 phút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Giáo viên: Cao Thị Mai</a:t>
            </a: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   Nhóm lớp: NTD5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1800A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28" name="Freeform 28"/>
          <p:cNvSpPr/>
          <p:nvPr/>
        </p:nvSpPr>
        <p:spPr>
          <a:xfrm rot="-2929100">
            <a:off x="3959708" y="9066640"/>
            <a:ext cx="2924477" cy="2440719"/>
          </a:xfrm>
          <a:custGeom>
            <a:avLst/>
            <a:gdLst/>
            <a:ahLst/>
            <a:cxnLst/>
            <a:rect l="l" t="t" r="r" b="b"/>
            <a:pathLst>
              <a:path w="2924477" h="2440719">
                <a:moveTo>
                  <a:pt x="0" y="0"/>
                </a:moveTo>
                <a:lnTo>
                  <a:pt x="2924476" y="0"/>
                </a:lnTo>
                <a:lnTo>
                  <a:pt x="2924476" y="2440719"/>
                </a:lnTo>
                <a:lnTo>
                  <a:pt x="0" y="24407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352080" y="3270898"/>
            <a:ext cx="13583841" cy="187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b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Lĩnh vực phát triển TCKNXH&amp;TM</a:t>
            </a:r>
          </a:p>
          <a:p>
            <a:pPr algn="ctr">
              <a:lnSpc>
                <a:spcPts val="7560"/>
              </a:lnSpc>
            </a:pPr>
            <a:r>
              <a:rPr lang="en-US" sz="5400" b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Đề tài: NGhe hát bài “ Em Yêu cây xanh”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dded image"/>
          <p:cNvSpPr/>
          <p:nvPr/>
        </p:nvSpPr>
        <p:spPr>
          <a:xfrm>
            <a:off x="581025" y="638175"/>
            <a:ext cx="17116425" cy="9001125"/>
          </a:xfrm>
          <a:custGeom>
            <a:avLst/>
            <a:gdLst/>
            <a:ahLst/>
            <a:cxnLst/>
            <a:rect l="l" t="t" r="r" b="b"/>
            <a:pathLst>
              <a:path w="17116425" h="9001125">
                <a:moveTo>
                  <a:pt x="0" y="0"/>
                </a:moveTo>
                <a:lnTo>
                  <a:pt x="17116425" y="0"/>
                </a:lnTo>
                <a:lnTo>
                  <a:pt x="17116425" y="9001125"/>
                </a:lnTo>
                <a:lnTo>
                  <a:pt x="0" y="9001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 descr="added image"/>
          <p:cNvSpPr/>
          <p:nvPr/>
        </p:nvSpPr>
        <p:spPr>
          <a:xfrm>
            <a:off x="16563975" y="1228725"/>
            <a:ext cx="1143000" cy="1695450"/>
          </a:xfrm>
          <a:custGeom>
            <a:avLst/>
            <a:gdLst/>
            <a:ahLst/>
            <a:cxnLst/>
            <a:rect l="l" t="t" r="r" b="b"/>
            <a:pathLst>
              <a:path w="1143000" h="1695450">
                <a:moveTo>
                  <a:pt x="0" y="0"/>
                </a:moveTo>
                <a:lnTo>
                  <a:pt x="1143000" y="0"/>
                </a:lnTo>
                <a:lnTo>
                  <a:pt x="1143000" y="1695450"/>
                </a:lnTo>
                <a:lnTo>
                  <a:pt x="0" y="1695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 descr="added image"/>
          <p:cNvSpPr/>
          <p:nvPr/>
        </p:nvSpPr>
        <p:spPr>
          <a:xfrm>
            <a:off x="15297150" y="685800"/>
            <a:ext cx="923925" cy="1371600"/>
          </a:xfrm>
          <a:custGeom>
            <a:avLst/>
            <a:gdLst/>
            <a:ahLst/>
            <a:cxnLst/>
            <a:rect l="l" t="t" r="r" b="b"/>
            <a:pathLst>
              <a:path w="923925" h="1371600">
                <a:moveTo>
                  <a:pt x="0" y="0"/>
                </a:moveTo>
                <a:lnTo>
                  <a:pt x="923925" y="0"/>
                </a:lnTo>
                <a:lnTo>
                  <a:pt x="923925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 descr="added image"/>
          <p:cNvSpPr/>
          <p:nvPr/>
        </p:nvSpPr>
        <p:spPr>
          <a:xfrm>
            <a:off x="15582900" y="2190750"/>
            <a:ext cx="619125" cy="1038225"/>
          </a:xfrm>
          <a:custGeom>
            <a:avLst/>
            <a:gdLst/>
            <a:ahLst/>
            <a:cxnLst/>
            <a:rect l="l" t="t" r="r" b="b"/>
            <a:pathLst>
              <a:path w="619125" h="1038225">
                <a:moveTo>
                  <a:pt x="0" y="0"/>
                </a:moveTo>
                <a:lnTo>
                  <a:pt x="619125" y="0"/>
                </a:lnTo>
                <a:lnTo>
                  <a:pt x="619125" y="1038225"/>
                </a:lnTo>
                <a:lnTo>
                  <a:pt x="0" y="1038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 descr="added image"/>
          <p:cNvSpPr/>
          <p:nvPr/>
        </p:nvSpPr>
        <p:spPr>
          <a:xfrm>
            <a:off x="1990725" y="781050"/>
            <a:ext cx="1133475" cy="1685925"/>
          </a:xfrm>
          <a:custGeom>
            <a:avLst/>
            <a:gdLst/>
            <a:ahLst/>
            <a:cxnLst/>
            <a:rect l="l" t="t" r="r" b="b"/>
            <a:pathLst>
              <a:path w="1133475" h="1685925">
                <a:moveTo>
                  <a:pt x="0" y="0"/>
                </a:moveTo>
                <a:lnTo>
                  <a:pt x="1133475" y="0"/>
                </a:lnTo>
                <a:lnTo>
                  <a:pt x="1133475" y="1685925"/>
                </a:lnTo>
                <a:lnTo>
                  <a:pt x="0" y="1685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 descr="added image"/>
          <p:cNvSpPr/>
          <p:nvPr/>
        </p:nvSpPr>
        <p:spPr>
          <a:xfrm>
            <a:off x="733425" y="1724025"/>
            <a:ext cx="914400" cy="1362075"/>
          </a:xfrm>
          <a:custGeom>
            <a:avLst/>
            <a:gdLst/>
            <a:ahLst/>
            <a:cxnLst/>
            <a:rect l="l" t="t" r="r" b="b"/>
            <a:pathLst>
              <a:path w="914400" h="1362075">
                <a:moveTo>
                  <a:pt x="0" y="0"/>
                </a:moveTo>
                <a:lnTo>
                  <a:pt x="914400" y="0"/>
                </a:lnTo>
                <a:lnTo>
                  <a:pt x="914400" y="1362075"/>
                </a:lnTo>
                <a:lnTo>
                  <a:pt x="0" y="13620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 descr="added image"/>
          <p:cNvSpPr/>
          <p:nvPr/>
        </p:nvSpPr>
        <p:spPr>
          <a:xfrm>
            <a:off x="942975" y="866775"/>
            <a:ext cx="609600" cy="1038225"/>
          </a:xfrm>
          <a:custGeom>
            <a:avLst/>
            <a:gdLst/>
            <a:ahLst/>
            <a:cxnLst/>
            <a:rect l="l" t="t" r="r" b="b"/>
            <a:pathLst>
              <a:path w="609600" h="1038225">
                <a:moveTo>
                  <a:pt x="0" y="0"/>
                </a:moveTo>
                <a:lnTo>
                  <a:pt x="609600" y="0"/>
                </a:lnTo>
                <a:lnTo>
                  <a:pt x="609600" y="1038225"/>
                </a:lnTo>
                <a:lnTo>
                  <a:pt x="0" y="10382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 descr="added image"/>
          <p:cNvSpPr/>
          <p:nvPr/>
        </p:nvSpPr>
        <p:spPr>
          <a:xfrm>
            <a:off x="15792450" y="6629400"/>
            <a:ext cx="4448175" cy="6038850"/>
          </a:xfrm>
          <a:custGeom>
            <a:avLst/>
            <a:gdLst/>
            <a:ahLst/>
            <a:cxnLst/>
            <a:rect l="l" t="t" r="r" b="b"/>
            <a:pathLst>
              <a:path w="4448175" h="6038850">
                <a:moveTo>
                  <a:pt x="0" y="0"/>
                </a:moveTo>
                <a:lnTo>
                  <a:pt x="4448175" y="0"/>
                </a:lnTo>
                <a:lnTo>
                  <a:pt x="4448175" y="6038850"/>
                </a:lnTo>
                <a:lnTo>
                  <a:pt x="0" y="6038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 descr="added image"/>
          <p:cNvSpPr/>
          <p:nvPr/>
        </p:nvSpPr>
        <p:spPr>
          <a:xfrm>
            <a:off x="-1743075" y="6629400"/>
            <a:ext cx="4448175" cy="6038850"/>
          </a:xfrm>
          <a:custGeom>
            <a:avLst/>
            <a:gdLst/>
            <a:ahLst/>
            <a:cxnLst/>
            <a:rect l="l" t="t" r="r" b="b"/>
            <a:pathLst>
              <a:path w="4448175" h="6038850">
                <a:moveTo>
                  <a:pt x="0" y="0"/>
                </a:moveTo>
                <a:lnTo>
                  <a:pt x="4448175" y="0"/>
                </a:lnTo>
                <a:lnTo>
                  <a:pt x="4448175" y="6038850"/>
                </a:lnTo>
                <a:lnTo>
                  <a:pt x="0" y="60388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336643"/>
            <a:ext cx="18288000" cy="9950357"/>
          </a:xfrm>
          <a:custGeom>
            <a:avLst/>
            <a:gdLst/>
            <a:ahLst/>
            <a:cxnLst/>
            <a:rect l="l" t="t" r="r" b="b"/>
            <a:pathLst>
              <a:path w="18288000" h="9950357">
                <a:moveTo>
                  <a:pt x="0" y="0"/>
                </a:moveTo>
                <a:lnTo>
                  <a:pt x="18288000" y="0"/>
                </a:lnTo>
                <a:lnTo>
                  <a:pt x="18288000" y="9950357"/>
                </a:lnTo>
                <a:lnTo>
                  <a:pt x="0" y="99503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41896" b="-4189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81138" y="2914650"/>
            <a:ext cx="15316200" cy="559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7"/>
              </a:lnSpc>
            </a:pPr>
            <a:r>
              <a:rPr lang="en-US" sz="9012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Hoạt động 1</a:t>
            </a:r>
          </a:p>
          <a:p>
            <a:pPr algn="ctr">
              <a:lnSpc>
                <a:spcPts val="12617"/>
              </a:lnSpc>
            </a:pPr>
            <a:r>
              <a:rPr lang="en-US" sz="9012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Tạo cảm xúc </a:t>
            </a:r>
          </a:p>
          <a:p>
            <a:pPr marL="1470838" lvl="1" indent="-735419" algn="just">
              <a:lnSpc>
                <a:spcPts val="9537"/>
              </a:lnSpc>
              <a:buFont typeface="Arial"/>
              <a:buChar char="•"/>
            </a:pPr>
            <a:endParaRPr lang="en-US" sz="9012" b="1">
              <a:solidFill>
                <a:srgbClr val="1800A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>
              <a:lnSpc>
                <a:spcPts val="9537"/>
              </a:lnSpc>
            </a:pPr>
            <a:endParaRPr lang="en-US" sz="9012" b="1">
              <a:solidFill>
                <a:srgbClr val="1800A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495" y="4229100"/>
            <a:ext cx="18288000" cy="10949940"/>
          </a:xfrm>
          <a:custGeom>
            <a:avLst/>
            <a:gdLst/>
            <a:ahLst/>
            <a:cxnLst/>
            <a:rect l="l" t="t" r="r" b="b"/>
            <a:pathLst>
              <a:path w="18288000" h="10949940">
                <a:moveTo>
                  <a:pt x="0" y="0"/>
                </a:moveTo>
                <a:lnTo>
                  <a:pt x="18288000" y="0"/>
                </a:lnTo>
                <a:lnTo>
                  <a:pt x="18288000" y="10949940"/>
                </a:lnTo>
                <a:lnTo>
                  <a:pt x="0" y="10949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8053733"/>
            <a:ext cx="6544371" cy="2233267"/>
          </a:xfrm>
          <a:custGeom>
            <a:avLst/>
            <a:gdLst/>
            <a:ahLst/>
            <a:cxnLst/>
            <a:rect l="l" t="t" r="r" b="b"/>
            <a:pathLst>
              <a:path w="6544371" h="2233267">
                <a:moveTo>
                  <a:pt x="6544371" y="0"/>
                </a:moveTo>
                <a:lnTo>
                  <a:pt x="0" y="0"/>
                </a:lnTo>
                <a:lnTo>
                  <a:pt x="0" y="2233267"/>
                </a:lnTo>
                <a:lnTo>
                  <a:pt x="6544371" y="2233267"/>
                </a:lnTo>
                <a:lnTo>
                  <a:pt x="654437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9052338" cy="2806225"/>
          </a:xfrm>
          <a:custGeom>
            <a:avLst/>
            <a:gdLst/>
            <a:ahLst/>
            <a:cxnLst/>
            <a:rect l="l" t="t" r="r" b="b"/>
            <a:pathLst>
              <a:path w="9052338" h="2806225">
                <a:moveTo>
                  <a:pt x="0" y="0"/>
                </a:moveTo>
                <a:lnTo>
                  <a:pt x="9052338" y="0"/>
                </a:lnTo>
                <a:lnTo>
                  <a:pt x="9052338" y="2806225"/>
                </a:lnTo>
                <a:lnTo>
                  <a:pt x="0" y="2806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46783" y="5705285"/>
            <a:ext cx="3728699" cy="1831723"/>
          </a:xfrm>
          <a:custGeom>
            <a:avLst/>
            <a:gdLst/>
            <a:ahLst/>
            <a:cxnLst/>
            <a:rect l="l" t="t" r="r" b="b"/>
            <a:pathLst>
              <a:path w="3728699" h="1831723">
                <a:moveTo>
                  <a:pt x="0" y="0"/>
                </a:moveTo>
                <a:lnTo>
                  <a:pt x="3728699" y="0"/>
                </a:lnTo>
                <a:lnTo>
                  <a:pt x="3728699" y="1831724"/>
                </a:lnTo>
                <a:lnTo>
                  <a:pt x="0" y="18317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73470" y="7537009"/>
            <a:ext cx="2566354" cy="1892686"/>
          </a:xfrm>
          <a:custGeom>
            <a:avLst/>
            <a:gdLst/>
            <a:ahLst/>
            <a:cxnLst/>
            <a:rect l="l" t="t" r="r" b="b"/>
            <a:pathLst>
              <a:path w="2566354" h="1892686">
                <a:moveTo>
                  <a:pt x="0" y="0"/>
                </a:moveTo>
                <a:lnTo>
                  <a:pt x="2566354" y="0"/>
                </a:lnTo>
                <a:lnTo>
                  <a:pt x="2566354" y="1892686"/>
                </a:lnTo>
                <a:lnTo>
                  <a:pt x="0" y="18926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43629" y="8053733"/>
            <a:ext cx="6544371" cy="2233267"/>
          </a:xfrm>
          <a:custGeom>
            <a:avLst/>
            <a:gdLst/>
            <a:ahLst/>
            <a:cxnLst/>
            <a:rect l="l" t="t" r="r" b="b"/>
            <a:pathLst>
              <a:path w="6544371" h="2233267">
                <a:moveTo>
                  <a:pt x="0" y="0"/>
                </a:moveTo>
                <a:lnTo>
                  <a:pt x="6544371" y="0"/>
                </a:lnTo>
                <a:lnTo>
                  <a:pt x="6544371" y="2233267"/>
                </a:lnTo>
                <a:lnTo>
                  <a:pt x="0" y="2233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0632" y="424740"/>
            <a:ext cx="1573154" cy="1694981"/>
          </a:xfrm>
          <a:custGeom>
            <a:avLst/>
            <a:gdLst/>
            <a:ahLst/>
            <a:cxnLst/>
            <a:rect l="l" t="t" r="r" b="b"/>
            <a:pathLst>
              <a:path w="1573154" h="1694981">
                <a:moveTo>
                  <a:pt x="0" y="0"/>
                </a:moveTo>
                <a:lnTo>
                  <a:pt x="1573154" y="0"/>
                </a:lnTo>
                <a:lnTo>
                  <a:pt x="1573154" y="1694981"/>
                </a:lnTo>
                <a:lnTo>
                  <a:pt x="0" y="16949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3945920"/>
            <a:ext cx="7007318" cy="6341080"/>
          </a:xfrm>
          <a:custGeom>
            <a:avLst/>
            <a:gdLst/>
            <a:ahLst/>
            <a:cxnLst/>
            <a:rect l="l" t="t" r="r" b="b"/>
            <a:pathLst>
              <a:path w="7007318" h="6341080">
                <a:moveTo>
                  <a:pt x="0" y="0"/>
                </a:moveTo>
                <a:lnTo>
                  <a:pt x="7007318" y="0"/>
                </a:lnTo>
                <a:lnTo>
                  <a:pt x="7007318" y="6341080"/>
                </a:lnTo>
                <a:lnTo>
                  <a:pt x="0" y="63410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253" b="-525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48000" y="22490"/>
            <a:ext cx="11552875" cy="4633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Hoạt động 2</a:t>
            </a:r>
          </a:p>
          <a:p>
            <a:pPr algn="ctr">
              <a:lnSpc>
                <a:spcPts val="11340"/>
              </a:lnSpc>
            </a:pPr>
            <a:r>
              <a:rPr lang="en-US" sz="8100" b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Cô hát cho trẻ nghe</a:t>
            </a:r>
          </a:p>
          <a:p>
            <a:pPr algn="ctr">
              <a:lnSpc>
                <a:spcPts val="12880"/>
              </a:lnSpc>
            </a:pPr>
            <a:endParaRPr lang="en-US" sz="8100" b="1">
              <a:solidFill>
                <a:srgbClr val="FF3131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344045" y="3850670"/>
            <a:ext cx="12799168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Lần 1: Cô hát không nhạc cho trẻ nghe</a:t>
            </a:r>
          </a:p>
          <a:p>
            <a:pPr algn="just">
              <a:lnSpc>
                <a:spcPts val="7279"/>
              </a:lnSpc>
            </a:pPr>
            <a:r>
              <a:rPr lang="en-US" sz="5199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Lần 2: Cô hát kết hợp nhạc và điệu bộ</a:t>
            </a:r>
          </a:p>
          <a:p>
            <a:pPr algn="just">
              <a:lnSpc>
                <a:spcPts val="7279"/>
              </a:lnSpc>
            </a:pPr>
            <a:r>
              <a:rPr lang="en-US" sz="5199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Lần 3: Cô hát cùng với 1- 2 trẻ</a:t>
            </a:r>
          </a:p>
          <a:p>
            <a:pPr algn="just">
              <a:lnSpc>
                <a:spcPts val="7279"/>
              </a:lnSpc>
            </a:pPr>
            <a:r>
              <a:rPr lang="en-US" sz="5199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Lần 4: Cô và cả lớp cùng hát</a:t>
            </a:r>
          </a:p>
        </p:txBody>
      </p:sp>
      <p:pic>
        <p:nvPicPr>
          <p:cNvPr id="13" name="98 Karaoke Em yêu cây xanh - Melody C# - Hoàng Văn Yến - [SuSaTV] - YouTube">
            <a:hlinkClick r:id="" action="ppaction://media"/>
            <a:extLst>
              <a:ext uri="{FF2B5EF4-FFF2-40B4-BE49-F238E27FC236}">
                <a16:creationId xmlns:a16="http://schemas.microsoft.com/office/drawing/2014/main" id="{E073BE42-8E60-4CF0-9438-EC6B4EBA1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00875" y="893241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078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705285"/>
            <a:ext cx="18288000" cy="10949940"/>
          </a:xfrm>
          <a:custGeom>
            <a:avLst/>
            <a:gdLst/>
            <a:ahLst/>
            <a:cxnLst/>
            <a:rect l="l" t="t" r="r" b="b"/>
            <a:pathLst>
              <a:path w="18288000" h="10949940">
                <a:moveTo>
                  <a:pt x="0" y="0"/>
                </a:moveTo>
                <a:lnTo>
                  <a:pt x="18288000" y="0"/>
                </a:lnTo>
                <a:lnTo>
                  <a:pt x="18288000" y="10949940"/>
                </a:lnTo>
                <a:lnTo>
                  <a:pt x="0" y="10949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9052338" cy="2806225"/>
          </a:xfrm>
          <a:custGeom>
            <a:avLst/>
            <a:gdLst/>
            <a:ahLst/>
            <a:cxnLst/>
            <a:rect l="l" t="t" r="r" b="b"/>
            <a:pathLst>
              <a:path w="9052338" h="2806225">
                <a:moveTo>
                  <a:pt x="0" y="0"/>
                </a:moveTo>
                <a:lnTo>
                  <a:pt x="9052338" y="0"/>
                </a:lnTo>
                <a:lnTo>
                  <a:pt x="9052338" y="2806225"/>
                </a:lnTo>
                <a:lnTo>
                  <a:pt x="0" y="2806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47150" y="1069198"/>
            <a:ext cx="14227916" cy="7025033"/>
          </a:xfrm>
          <a:custGeom>
            <a:avLst/>
            <a:gdLst/>
            <a:ahLst/>
            <a:cxnLst/>
            <a:rect l="l" t="t" r="r" b="b"/>
            <a:pathLst>
              <a:path w="14227916" h="7025033">
                <a:moveTo>
                  <a:pt x="0" y="0"/>
                </a:moveTo>
                <a:lnTo>
                  <a:pt x="14227915" y="0"/>
                </a:lnTo>
                <a:lnTo>
                  <a:pt x="14227915" y="7025033"/>
                </a:lnTo>
                <a:lnTo>
                  <a:pt x="0" y="70250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62132" y="4219528"/>
            <a:ext cx="4425868" cy="5520653"/>
          </a:xfrm>
          <a:custGeom>
            <a:avLst/>
            <a:gdLst/>
            <a:ahLst/>
            <a:cxnLst/>
            <a:rect l="l" t="t" r="r" b="b"/>
            <a:pathLst>
              <a:path w="4425868" h="5520653">
                <a:moveTo>
                  <a:pt x="0" y="0"/>
                </a:moveTo>
                <a:lnTo>
                  <a:pt x="4425868" y="0"/>
                </a:lnTo>
                <a:lnTo>
                  <a:pt x="4425868" y="5520653"/>
                </a:lnTo>
                <a:lnTo>
                  <a:pt x="0" y="55206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46783" y="5705285"/>
            <a:ext cx="3728699" cy="1831723"/>
          </a:xfrm>
          <a:custGeom>
            <a:avLst/>
            <a:gdLst/>
            <a:ahLst/>
            <a:cxnLst/>
            <a:rect l="l" t="t" r="r" b="b"/>
            <a:pathLst>
              <a:path w="3728699" h="1831723">
                <a:moveTo>
                  <a:pt x="0" y="0"/>
                </a:moveTo>
                <a:lnTo>
                  <a:pt x="3728699" y="0"/>
                </a:lnTo>
                <a:lnTo>
                  <a:pt x="3728699" y="1831724"/>
                </a:lnTo>
                <a:lnTo>
                  <a:pt x="0" y="1831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43629" y="8053733"/>
            <a:ext cx="6544371" cy="2233267"/>
          </a:xfrm>
          <a:custGeom>
            <a:avLst/>
            <a:gdLst/>
            <a:ahLst/>
            <a:cxnLst/>
            <a:rect l="l" t="t" r="r" b="b"/>
            <a:pathLst>
              <a:path w="6544371" h="2233267">
                <a:moveTo>
                  <a:pt x="0" y="0"/>
                </a:moveTo>
                <a:lnTo>
                  <a:pt x="6544371" y="0"/>
                </a:lnTo>
                <a:lnTo>
                  <a:pt x="6544371" y="2233267"/>
                </a:lnTo>
                <a:lnTo>
                  <a:pt x="0" y="22332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82252" y="4541217"/>
            <a:ext cx="5520763" cy="5752213"/>
          </a:xfrm>
          <a:custGeom>
            <a:avLst/>
            <a:gdLst/>
            <a:ahLst/>
            <a:cxnLst/>
            <a:rect l="l" t="t" r="r" b="b"/>
            <a:pathLst>
              <a:path w="5520763" h="5752213">
                <a:moveTo>
                  <a:pt x="0" y="0"/>
                </a:moveTo>
                <a:lnTo>
                  <a:pt x="5520763" y="0"/>
                </a:lnTo>
                <a:lnTo>
                  <a:pt x="5520763" y="5752213"/>
                </a:lnTo>
                <a:lnTo>
                  <a:pt x="0" y="5752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0" y="8053733"/>
            <a:ext cx="6544371" cy="2233267"/>
          </a:xfrm>
          <a:custGeom>
            <a:avLst/>
            <a:gdLst/>
            <a:ahLst/>
            <a:cxnLst/>
            <a:rect l="l" t="t" r="r" b="b"/>
            <a:pathLst>
              <a:path w="6544371" h="2233267">
                <a:moveTo>
                  <a:pt x="6544371" y="0"/>
                </a:moveTo>
                <a:lnTo>
                  <a:pt x="0" y="0"/>
                </a:lnTo>
                <a:lnTo>
                  <a:pt x="0" y="2233267"/>
                </a:lnTo>
                <a:lnTo>
                  <a:pt x="6544371" y="2233267"/>
                </a:lnTo>
                <a:lnTo>
                  <a:pt x="654437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48000" y="1516892"/>
            <a:ext cx="12420599" cy="2538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Trò chơi âm nhạc</a:t>
            </a:r>
          </a:p>
          <a:p>
            <a:pPr algn="ctr">
              <a:lnSpc>
                <a:spcPts val="10220"/>
              </a:lnSpc>
            </a:pPr>
            <a:r>
              <a:rPr lang="en-US" sz="7300" b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“Vũ Điệu vui nhộn”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81916" y="4190365"/>
            <a:ext cx="1271392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Cô và trẻ cùng nghe nhạc và thực hiện các động tác vỗ tay, vai và đùi</a:t>
            </a:r>
          </a:p>
        </p:txBody>
      </p:sp>
      <p:pic>
        <p:nvPicPr>
          <p:cNvPr id="13" name="VŨ ĐIỆU VUI NHỘN - Yesh Li Yadayim - VẬN ĐỘNG THEO NHẠC - TRÒ CHƠI ÂM NHẠC - Chích Bông LALA Kids - YouTube">
            <a:hlinkClick r:id="" action="ppaction://media"/>
            <a:extLst>
              <a:ext uri="{FF2B5EF4-FFF2-40B4-BE49-F238E27FC236}">
                <a16:creationId xmlns:a16="http://schemas.microsoft.com/office/drawing/2014/main" id="{9016AF2F-F9C3-4EDC-BF9C-0599604DA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15428" y="983763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2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673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dded image"/>
          <p:cNvSpPr/>
          <p:nvPr/>
        </p:nvSpPr>
        <p:spPr>
          <a:xfrm>
            <a:off x="809625" y="638175"/>
            <a:ext cx="16678275" cy="9001125"/>
          </a:xfrm>
          <a:custGeom>
            <a:avLst/>
            <a:gdLst/>
            <a:ahLst/>
            <a:cxnLst/>
            <a:rect l="l" t="t" r="r" b="b"/>
            <a:pathLst>
              <a:path w="16678275" h="9001125">
                <a:moveTo>
                  <a:pt x="0" y="0"/>
                </a:moveTo>
                <a:lnTo>
                  <a:pt x="16678275" y="0"/>
                </a:lnTo>
                <a:lnTo>
                  <a:pt x="16678275" y="9001125"/>
                </a:lnTo>
                <a:lnTo>
                  <a:pt x="0" y="9001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 descr="added image"/>
          <p:cNvSpPr/>
          <p:nvPr/>
        </p:nvSpPr>
        <p:spPr>
          <a:xfrm>
            <a:off x="12068175" y="2638425"/>
            <a:ext cx="4933950" cy="6619875"/>
          </a:xfrm>
          <a:custGeom>
            <a:avLst/>
            <a:gdLst/>
            <a:ahLst/>
            <a:cxnLst/>
            <a:rect l="l" t="t" r="r" b="b"/>
            <a:pathLst>
              <a:path w="4933950" h="6619875">
                <a:moveTo>
                  <a:pt x="0" y="0"/>
                </a:moveTo>
                <a:lnTo>
                  <a:pt x="4933950" y="0"/>
                </a:lnTo>
                <a:lnTo>
                  <a:pt x="4933950" y="6619875"/>
                </a:lnTo>
                <a:lnTo>
                  <a:pt x="0" y="6619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 descr="added image"/>
          <p:cNvSpPr/>
          <p:nvPr/>
        </p:nvSpPr>
        <p:spPr>
          <a:xfrm>
            <a:off x="11191875" y="6648450"/>
            <a:ext cx="6067425" cy="3971925"/>
          </a:xfrm>
          <a:custGeom>
            <a:avLst/>
            <a:gdLst/>
            <a:ahLst/>
            <a:cxnLst/>
            <a:rect l="l" t="t" r="r" b="b"/>
            <a:pathLst>
              <a:path w="6067425" h="3971925">
                <a:moveTo>
                  <a:pt x="0" y="0"/>
                </a:moveTo>
                <a:lnTo>
                  <a:pt x="6067425" y="0"/>
                </a:lnTo>
                <a:lnTo>
                  <a:pt x="6067425" y="3971925"/>
                </a:lnTo>
                <a:lnTo>
                  <a:pt x="0" y="3971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 descr="added image"/>
          <p:cNvSpPr/>
          <p:nvPr/>
        </p:nvSpPr>
        <p:spPr>
          <a:xfrm>
            <a:off x="-2143125" y="7010400"/>
            <a:ext cx="6343650" cy="3781425"/>
          </a:xfrm>
          <a:custGeom>
            <a:avLst/>
            <a:gdLst/>
            <a:ahLst/>
            <a:cxnLst/>
            <a:rect l="l" t="t" r="r" b="b"/>
            <a:pathLst>
              <a:path w="6343650" h="3781425">
                <a:moveTo>
                  <a:pt x="0" y="0"/>
                </a:moveTo>
                <a:lnTo>
                  <a:pt x="6343650" y="0"/>
                </a:lnTo>
                <a:lnTo>
                  <a:pt x="6343650" y="3781425"/>
                </a:lnTo>
                <a:lnTo>
                  <a:pt x="0" y="3781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 descr="added image"/>
          <p:cNvSpPr/>
          <p:nvPr/>
        </p:nvSpPr>
        <p:spPr>
          <a:xfrm>
            <a:off x="13106400" y="142875"/>
            <a:ext cx="1419225" cy="1524000"/>
          </a:xfrm>
          <a:custGeom>
            <a:avLst/>
            <a:gdLst/>
            <a:ahLst/>
            <a:cxnLst/>
            <a:rect l="l" t="t" r="r" b="b"/>
            <a:pathLst>
              <a:path w="1419225" h="1524000">
                <a:moveTo>
                  <a:pt x="0" y="0"/>
                </a:moveTo>
                <a:lnTo>
                  <a:pt x="1419225" y="0"/>
                </a:lnTo>
                <a:lnTo>
                  <a:pt x="1419225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 descr="added image"/>
          <p:cNvSpPr/>
          <p:nvPr/>
        </p:nvSpPr>
        <p:spPr>
          <a:xfrm>
            <a:off x="9553575" y="666750"/>
            <a:ext cx="1447800" cy="2019300"/>
          </a:xfrm>
          <a:custGeom>
            <a:avLst/>
            <a:gdLst/>
            <a:ahLst/>
            <a:cxnLst/>
            <a:rect l="l" t="t" r="r" b="b"/>
            <a:pathLst>
              <a:path w="1447800" h="2019300">
                <a:moveTo>
                  <a:pt x="0" y="0"/>
                </a:moveTo>
                <a:lnTo>
                  <a:pt x="1447800" y="0"/>
                </a:lnTo>
                <a:lnTo>
                  <a:pt x="1447800" y="2019300"/>
                </a:lnTo>
                <a:lnTo>
                  <a:pt x="0" y="2019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 descr="added image"/>
          <p:cNvSpPr/>
          <p:nvPr/>
        </p:nvSpPr>
        <p:spPr>
          <a:xfrm>
            <a:off x="11477625" y="1000125"/>
            <a:ext cx="885825" cy="1238250"/>
          </a:xfrm>
          <a:custGeom>
            <a:avLst/>
            <a:gdLst/>
            <a:ahLst/>
            <a:cxnLst/>
            <a:rect l="l" t="t" r="r" b="b"/>
            <a:pathLst>
              <a:path w="885825" h="1238250">
                <a:moveTo>
                  <a:pt x="0" y="0"/>
                </a:moveTo>
                <a:lnTo>
                  <a:pt x="885825" y="0"/>
                </a:lnTo>
                <a:lnTo>
                  <a:pt x="885825" y="1238250"/>
                </a:lnTo>
                <a:lnTo>
                  <a:pt x="0" y="12382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 descr="added image"/>
          <p:cNvSpPr/>
          <p:nvPr/>
        </p:nvSpPr>
        <p:spPr>
          <a:xfrm>
            <a:off x="13582650" y="2447925"/>
            <a:ext cx="514350" cy="714375"/>
          </a:xfrm>
          <a:custGeom>
            <a:avLst/>
            <a:gdLst/>
            <a:ahLst/>
            <a:cxnLst/>
            <a:rect l="l" t="t" r="r" b="b"/>
            <a:pathLst>
              <a:path w="514350" h="714375">
                <a:moveTo>
                  <a:pt x="0" y="0"/>
                </a:moveTo>
                <a:lnTo>
                  <a:pt x="514350" y="0"/>
                </a:lnTo>
                <a:lnTo>
                  <a:pt x="514350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 descr="added image"/>
          <p:cNvSpPr/>
          <p:nvPr/>
        </p:nvSpPr>
        <p:spPr>
          <a:xfrm>
            <a:off x="0" y="314325"/>
            <a:ext cx="4562475" cy="3419475"/>
          </a:xfrm>
          <a:custGeom>
            <a:avLst/>
            <a:gdLst/>
            <a:ahLst/>
            <a:cxnLst/>
            <a:rect l="l" t="t" r="r" b="b"/>
            <a:pathLst>
              <a:path w="4562475" h="3419475">
                <a:moveTo>
                  <a:pt x="0" y="0"/>
                </a:moveTo>
                <a:lnTo>
                  <a:pt x="4562475" y="0"/>
                </a:lnTo>
                <a:lnTo>
                  <a:pt x="4562475" y="3419475"/>
                </a:lnTo>
                <a:lnTo>
                  <a:pt x="0" y="3419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 descr="added image"/>
          <p:cNvSpPr/>
          <p:nvPr/>
        </p:nvSpPr>
        <p:spPr>
          <a:xfrm>
            <a:off x="15049500" y="819150"/>
            <a:ext cx="1095375" cy="1171575"/>
          </a:xfrm>
          <a:custGeom>
            <a:avLst/>
            <a:gdLst/>
            <a:ahLst/>
            <a:cxnLst/>
            <a:rect l="l" t="t" r="r" b="b"/>
            <a:pathLst>
              <a:path w="1095375" h="1171575">
                <a:moveTo>
                  <a:pt x="0" y="0"/>
                </a:moveTo>
                <a:lnTo>
                  <a:pt x="1095375" y="0"/>
                </a:lnTo>
                <a:lnTo>
                  <a:pt x="1095375" y="1171575"/>
                </a:lnTo>
                <a:lnTo>
                  <a:pt x="0" y="11715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 descr="added image"/>
          <p:cNvSpPr/>
          <p:nvPr/>
        </p:nvSpPr>
        <p:spPr>
          <a:xfrm>
            <a:off x="12144375" y="2114550"/>
            <a:ext cx="723900" cy="1009650"/>
          </a:xfrm>
          <a:custGeom>
            <a:avLst/>
            <a:gdLst/>
            <a:ahLst/>
            <a:cxnLst/>
            <a:rect l="l" t="t" r="r" b="b"/>
            <a:pathLst>
              <a:path w="723900" h="1009650">
                <a:moveTo>
                  <a:pt x="0" y="0"/>
                </a:moveTo>
                <a:lnTo>
                  <a:pt x="723900" y="0"/>
                </a:lnTo>
                <a:lnTo>
                  <a:pt x="723900" y="1009650"/>
                </a:lnTo>
                <a:lnTo>
                  <a:pt x="0" y="10096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32001" y="4986338"/>
            <a:ext cx="11276112" cy="2858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sz="8200" b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Hoạt động 3: Kết thúc</a:t>
            </a:r>
          </a:p>
          <a:p>
            <a:pPr algn="ctr">
              <a:lnSpc>
                <a:spcPts val="11480"/>
              </a:lnSpc>
            </a:pPr>
            <a:endParaRPr lang="en-US" sz="8200" b="1">
              <a:solidFill>
                <a:srgbClr val="FF3131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140</Words>
  <Application>Microsoft Office PowerPoint</Application>
  <PresentationFormat>Custom</PresentationFormat>
  <Paragraphs>20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Noto Sans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ngày thành lập quân đội nhân dân Việt Nam 22/12</dc:title>
  <cp:lastModifiedBy>Administrator</cp:lastModifiedBy>
  <cp:revision>4</cp:revision>
  <dcterms:created xsi:type="dcterms:W3CDTF">2006-08-16T00:00:00Z</dcterms:created>
  <dcterms:modified xsi:type="dcterms:W3CDTF">2026-03-25T06:45:00Z</dcterms:modified>
  <dc:identifier>DAG5wU8Ac1Y</dc:identifier>
</cp:coreProperties>
</file>