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2" r:id="rId9"/>
    <p:sldId id="263" r:id="rId10"/>
    <p:sldId id="264" r:id="rId11"/>
    <p:sldId id="266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31EE4-EA6D-46E5-A2B6-812155CFE116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EDFED-7980-4653-8BAF-DE8142F5C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39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31EE4-EA6D-46E5-A2B6-812155CFE116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EDFED-7980-4653-8BAF-DE8142F5C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94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31EE4-EA6D-46E5-A2B6-812155CFE116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EDFED-7980-4653-8BAF-DE8142F5C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99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31EE4-EA6D-46E5-A2B6-812155CFE116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EDFED-7980-4653-8BAF-DE8142F5C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73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31EE4-EA6D-46E5-A2B6-812155CFE116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EDFED-7980-4653-8BAF-DE8142F5C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001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31EE4-EA6D-46E5-A2B6-812155CFE116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EDFED-7980-4653-8BAF-DE8142F5C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637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31EE4-EA6D-46E5-A2B6-812155CFE116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EDFED-7980-4653-8BAF-DE8142F5C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048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31EE4-EA6D-46E5-A2B6-812155CFE116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EDFED-7980-4653-8BAF-DE8142F5C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91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31EE4-EA6D-46E5-A2B6-812155CFE116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EDFED-7980-4653-8BAF-DE8142F5C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1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31EE4-EA6D-46E5-A2B6-812155CFE116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EDFED-7980-4653-8BAF-DE8142F5C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695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31EE4-EA6D-46E5-A2B6-812155CFE116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EDFED-7980-4653-8BAF-DE8142F5C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740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431EE4-EA6D-46E5-A2B6-812155CFE116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EDFED-7980-4653-8BAF-DE8142F5C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860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69339" y="108021"/>
            <a:ext cx="525015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400" b="1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TRƯỜNG MẦM NON </a:t>
            </a:r>
            <a:r>
              <a:rPr lang="vi-VN" sz="2400" b="1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XUÂN </a:t>
            </a:r>
            <a:r>
              <a:rPr lang="en-US" sz="2400" b="1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HỒNG B</a:t>
            </a:r>
            <a:endParaRPr lang="en-US" sz="2400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6428" y="1614474"/>
            <a:ext cx="11274240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i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Lĩnh vực phát triển tình cảm, kĩ năng xã hội</a:t>
            </a:r>
          </a:p>
          <a:p>
            <a:pPr>
              <a:lnSpc>
                <a:spcPct val="150000"/>
              </a:lnSpc>
            </a:pPr>
            <a:r>
              <a:rPr lang="vi-VN" sz="32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Chủ đề: Bản thân</a:t>
            </a:r>
          </a:p>
          <a:p>
            <a:pPr>
              <a:lnSpc>
                <a:spcPct val="150000"/>
              </a:lnSpc>
            </a:pPr>
            <a:r>
              <a:rPr lang="vi-VN" sz="32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Đề tài: Hoạt động trải nghiệm cảm xúc: vui, buồn, ngạc nhiên</a:t>
            </a:r>
          </a:p>
          <a:p>
            <a:pPr>
              <a:lnSpc>
                <a:spcPct val="150000"/>
              </a:lnSpc>
            </a:pPr>
            <a:r>
              <a:rPr lang="vi-VN" sz="32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Đối tượng: </a:t>
            </a:r>
            <a:r>
              <a:rPr lang="en-US" sz="32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r>
              <a:rPr lang="vi-VN" sz="32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sz="32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– </a:t>
            </a:r>
            <a:r>
              <a:rPr lang="en-US" sz="32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r>
              <a:rPr lang="vi-VN" sz="32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sz="32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tuổi</a:t>
            </a:r>
          </a:p>
          <a:p>
            <a:pPr>
              <a:lnSpc>
                <a:spcPct val="150000"/>
              </a:lnSpc>
            </a:pPr>
            <a:r>
              <a:rPr lang="vi-VN" sz="32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Giáo viên: </a:t>
            </a:r>
            <a:r>
              <a:rPr lang="en-US" sz="3200" dirty="0" err="1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Nguyễn</a:t>
            </a:r>
            <a:r>
              <a:rPr lang="en-US" sz="32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Thị</a:t>
            </a:r>
            <a:r>
              <a:rPr lang="en-US" sz="320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Tình</a:t>
            </a:r>
            <a:endParaRPr lang="vi-VN" sz="3200" dirty="0" smtClean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242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bé ngạc nhiên khi lần đầu đi siêu thị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81829" y="290284"/>
            <a:ext cx="5413829" cy="63354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2229" y="1864249"/>
            <a:ext cx="2873829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Cảm xúc </a:t>
            </a:r>
          </a:p>
          <a:p>
            <a:pPr algn="ctr"/>
            <a:r>
              <a:rPr lang="vi-VN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ngạc nhiên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64927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06" y="888092"/>
            <a:ext cx="5106307" cy="51063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187" y="1378203"/>
            <a:ext cx="5935436" cy="412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2388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5" y="0"/>
            <a:ext cx="6096000" cy="3479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914" y="1131660"/>
            <a:ext cx="4944269" cy="49566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5" y="3609975"/>
            <a:ext cx="6255657" cy="32480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950825" y="0"/>
            <a:ext cx="27927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Mở rộng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21974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591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vui nhộn cho bé cười thích thú - Nhạc dỗ bé nín khóc siêu hiệu quả [GiupMe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75534" y="2497540"/>
            <a:ext cx="2550683" cy="2550683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3" name="Rectangle 2"/>
          <p:cNvSpPr/>
          <p:nvPr/>
        </p:nvSpPr>
        <p:spPr>
          <a:xfrm>
            <a:off x="2985420" y="151564"/>
            <a:ext cx="57567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HĐ: Bé soi gương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41292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3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17609" y="616021"/>
            <a:ext cx="9443867" cy="92333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Trò chơi: Bức tượng thần kì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Rửa mặt như mèo Karaoke Remix. nhạc thiếu nhi sôi động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17158" y="2646528"/>
            <a:ext cx="3002507" cy="3002507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33266660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8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4468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084" y="195106"/>
            <a:ext cx="117695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Trò chơi: Chuyển động cùng âm nhạc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Fast and Slow Music - Game (Music Education-Music and Movement)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9896" y="1507914"/>
            <a:ext cx="1785257" cy="1785257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35167591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5909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ảo thuật magic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02200" y="1930400"/>
            <a:ext cx="2108200" cy="210820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35338135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9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363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85963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152" y="1357087"/>
            <a:ext cx="9827620" cy="53122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68673" y="137049"/>
            <a:ext cx="39934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Cảm xúc vui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15152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348" y="3439884"/>
            <a:ext cx="5607480" cy="33096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79" y="3439885"/>
            <a:ext cx="5388370" cy="33096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347" y="1"/>
            <a:ext cx="5607481" cy="30701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79" y="0"/>
            <a:ext cx="5388370" cy="307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3061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ạc thiếu nhi khuôn mặt cười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03886" y="2064658"/>
            <a:ext cx="2249714" cy="2249714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2" name="Rectangle 1"/>
          <p:cNvSpPr/>
          <p:nvPr/>
        </p:nvSpPr>
        <p:spPr>
          <a:xfrm>
            <a:off x="2342934" y="224135"/>
            <a:ext cx="7680309" cy="92333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 hát: Khuôn mặt cười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7983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óc nhè đòi bế. Hixhixxx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4457" y="914400"/>
            <a:ext cx="11161486" cy="5943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69089" y="-8930"/>
            <a:ext cx="46474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Cảm xúc buồn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37763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88" y="1132387"/>
            <a:ext cx="5648047" cy="44698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962" y="1132387"/>
            <a:ext cx="5132614" cy="446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9335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89</Words>
  <Application>Microsoft Office PowerPoint</Application>
  <PresentationFormat>Widescreen</PresentationFormat>
  <Paragraphs>15</Paragraphs>
  <Slides>16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18</cp:revision>
  <dcterms:created xsi:type="dcterms:W3CDTF">2021-10-16T08:44:35Z</dcterms:created>
  <dcterms:modified xsi:type="dcterms:W3CDTF">2026-04-02T05:15:55Z</dcterms:modified>
</cp:coreProperties>
</file>