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20" r:id="rId4"/>
    <p:sldMasterId id="2147483756" r:id="rId5"/>
  </p:sldMasterIdLst>
  <p:notesMasterIdLst>
    <p:notesMasterId r:id="rId55"/>
  </p:notesMasterIdLst>
  <p:sldIdLst>
    <p:sldId id="269" r:id="rId6"/>
    <p:sldId id="417" r:id="rId7"/>
    <p:sldId id="376" r:id="rId8"/>
    <p:sldId id="398" r:id="rId9"/>
    <p:sldId id="402" r:id="rId10"/>
    <p:sldId id="405" r:id="rId11"/>
    <p:sldId id="415" r:id="rId12"/>
    <p:sldId id="412" r:id="rId13"/>
    <p:sldId id="413" r:id="rId14"/>
    <p:sldId id="406" r:id="rId15"/>
    <p:sldId id="411" r:id="rId16"/>
    <p:sldId id="416" r:id="rId17"/>
    <p:sldId id="409" r:id="rId18"/>
    <p:sldId id="410" r:id="rId19"/>
    <p:sldId id="399" r:id="rId20"/>
    <p:sldId id="400" r:id="rId21"/>
    <p:sldId id="401" r:id="rId22"/>
    <p:sldId id="382" r:id="rId23"/>
    <p:sldId id="388" r:id="rId24"/>
    <p:sldId id="294" r:id="rId25"/>
    <p:sldId id="387" r:id="rId26"/>
    <p:sldId id="397" r:id="rId27"/>
    <p:sldId id="377" r:id="rId28"/>
    <p:sldId id="379" r:id="rId29"/>
    <p:sldId id="389" r:id="rId30"/>
    <p:sldId id="395" r:id="rId31"/>
    <p:sldId id="291" r:id="rId32"/>
    <p:sldId id="396" r:id="rId33"/>
    <p:sldId id="289" r:id="rId34"/>
    <p:sldId id="381" r:id="rId35"/>
    <p:sldId id="317" r:id="rId36"/>
    <p:sldId id="344" r:id="rId37"/>
    <p:sldId id="348" r:id="rId38"/>
    <p:sldId id="352" r:id="rId39"/>
    <p:sldId id="331" r:id="rId40"/>
    <p:sldId id="333" r:id="rId41"/>
    <p:sldId id="335" r:id="rId42"/>
    <p:sldId id="321" r:id="rId43"/>
    <p:sldId id="337" r:id="rId44"/>
    <p:sldId id="339" r:id="rId45"/>
    <p:sldId id="390" r:id="rId46"/>
    <p:sldId id="301" r:id="rId47"/>
    <p:sldId id="391" r:id="rId48"/>
    <p:sldId id="274" r:id="rId49"/>
    <p:sldId id="394" r:id="rId50"/>
    <p:sldId id="392" r:id="rId51"/>
    <p:sldId id="273" r:id="rId52"/>
    <p:sldId id="393" r:id="rId53"/>
    <p:sldId id="295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2670" autoAdjust="0"/>
  </p:normalViewPr>
  <p:slideViewPr>
    <p:cSldViewPr snapToGrid="0">
      <p:cViewPr varScale="1">
        <p:scale>
          <a:sx n="71" d="100"/>
          <a:sy n="71" d="100"/>
        </p:scale>
        <p:origin x="10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67197-F7E5-47D3-AFF5-C24EBABC36B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1E6C7-2F4A-4924-AD11-34173190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8A91-9EA5-42B0-A1B3-A4DCF7BDB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DAD8-12BD-4C45-8957-E7C6EDADD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9F56-A58A-4AEE-BC0C-61EE53A8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D631-A393-452A-9900-C26947E4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A7D62-F50C-4E82-9FAC-C6A46EB7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0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35C6-A0CC-4CA5-8D3E-3503801B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F065B-2472-4CD0-B174-782C00C3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F56A-B9FD-4B8B-9898-A45CB861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A75E5-3A6B-4685-9F04-226703DB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6D01-6800-4965-B221-B6BC92B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F9624-BDF3-4D96-A9CB-7421F02B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A236A-68D0-423F-886C-1BEDF1A1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BE1C-E33B-4C5E-B031-DAA3341C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DCFE-FE59-43CF-9C2C-A77B619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5421-87BE-4874-B967-4FE14527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2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8A91-9EA5-42B0-A1B3-A4DCF7BDB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DAD8-12BD-4C45-8957-E7C6EDADD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9F56-A58A-4AEE-BC0C-61EE53A8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D631-A393-452A-9900-C26947E4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A7D62-F50C-4E82-9FAC-C6A46EB7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3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F3B9-6F3E-4566-8A61-C695ED58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45405-8595-41C5-B976-5F71FEBC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EB0B-AE79-464D-8F34-D3184642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1A6F-FFF2-4AD5-9D10-5997008E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FB072-BEA7-4688-BDAA-83B194A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3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4B3-0179-4CFA-AC18-D38F3E0F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B061-729A-43D3-B10C-F356B98A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629B-5E94-4EE4-817C-B1AC6BB3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1A87-3232-4649-85D4-C50F796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9CAE-B39E-4E39-94D4-09F97846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09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5473-AA81-48FB-8912-F0FECC7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2C6E-D882-4872-8885-FF83A019B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51C5-17D1-43EB-BFD6-4D8F8B74E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366E-58EC-49D6-ACFB-E6C54CE0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5AA04-5B00-4B4A-8FFB-A20FC4FC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A813C-757D-4B14-A02D-5595F4FB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FDD-0F30-480C-A18F-8AEF866E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6697F-CFE4-4C6B-8247-75772773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5FD87-2754-4FE7-9E3E-0B8A85E3B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052BB-88E9-4A0E-BD8D-E38CB762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7D46D-1340-41C7-A627-5E71281EE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3777B-CEFE-4988-A97F-434CB8EE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50011-7539-401D-B663-9FD70F67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AE7F0-362B-41E2-880B-2BCE4B34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07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D084-D226-43C0-93CC-75092E11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A9749-8714-4054-9EC9-840C84C9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40F5-CEB5-4E3B-8CD3-8A355D98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50195-6C14-46E8-9B76-7CFC7921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16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ABC88-BCC1-4CB9-A80A-6989BB47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4FE16-2A9D-44C4-A5F3-433DAF3B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6CA79-1143-4524-A4C0-9904C57A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60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50D6-5691-4E40-8ACB-08F3AD07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9F485-521E-44CF-B0EC-DADDE66A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DBC9A-EF2D-484D-AE80-369581EC1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48DF9-B898-4E3B-BD3D-77EAE64E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DC859-2A4C-4033-A903-A4253B26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0AA54-A2A4-47CC-9060-E96AD510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2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F3B9-6F3E-4566-8A61-C695ED58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45405-8595-41C5-B976-5F71FEBC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EB0B-AE79-464D-8F34-D3184642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1A6F-FFF2-4AD5-9D10-5997008E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FB072-BEA7-4688-BDAA-83B194A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64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BDC-D20A-4E27-A0C4-0FC2C60B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65809-B23F-4569-AF40-3623F7E6C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EDCCF-61ED-43D5-B0AA-61113AF1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F1674-ED6E-45AE-9815-B73076DB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FDE8F-2FB1-4ABB-B1DD-9D11954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5F010-379E-4F7A-BEEC-88F3AD84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22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35C6-A0CC-4CA5-8D3E-3503801B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F065B-2472-4CD0-B174-782C00C3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F56A-B9FD-4B8B-9898-A45CB861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A75E5-3A6B-4685-9F04-226703DB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6D01-6800-4965-B221-B6BC92B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34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F9624-BDF3-4D96-A9CB-7421F02B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A236A-68D0-423F-886C-1BEDF1A1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BE1C-E33B-4C5E-B031-DAA3341C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DCFE-FE59-43CF-9C2C-A77B619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5421-87BE-4874-B967-4FE14527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56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8A91-9EA5-42B0-A1B3-A4DCF7BDB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DAD8-12BD-4C45-8957-E7C6EDADD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9F56-A58A-4AEE-BC0C-61EE53A8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D631-A393-452A-9900-C26947E4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A7D62-F50C-4E82-9FAC-C6A46EB7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82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F3B9-6F3E-4566-8A61-C695ED58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45405-8595-41C5-B976-5F71FEBC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EB0B-AE79-464D-8F34-D3184642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1A6F-FFF2-4AD5-9D10-5997008E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FB072-BEA7-4688-BDAA-83B194A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25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4B3-0179-4CFA-AC18-D38F3E0F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B061-729A-43D3-B10C-F356B98A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629B-5E94-4EE4-817C-B1AC6BB3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1A87-3232-4649-85D4-C50F796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9CAE-B39E-4E39-94D4-09F97846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08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5473-AA81-48FB-8912-F0FECC7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2C6E-D882-4872-8885-FF83A019B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51C5-17D1-43EB-BFD6-4D8F8B74E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366E-58EC-49D6-ACFB-E6C54CE0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5AA04-5B00-4B4A-8FFB-A20FC4FC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A813C-757D-4B14-A02D-5595F4FB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04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FDD-0F30-480C-A18F-8AEF866E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6697F-CFE4-4C6B-8247-75772773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5FD87-2754-4FE7-9E3E-0B8A85E3B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052BB-88E9-4A0E-BD8D-E38CB762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7D46D-1340-41C7-A627-5E71281EE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3777B-CEFE-4988-A97F-434CB8EE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50011-7539-401D-B663-9FD70F67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AE7F0-362B-41E2-880B-2BCE4B34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07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D084-D226-43C0-93CC-75092E11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A9749-8714-4054-9EC9-840C84C9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40F5-CEB5-4E3B-8CD3-8A355D98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50195-6C14-46E8-9B76-7CFC7921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9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ABC88-BCC1-4CB9-A80A-6989BB47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4FE16-2A9D-44C4-A5F3-433DAF3B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6CA79-1143-4524-A4C0-9904C57A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7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4B3-0179-4CFA-AC18-D38F3E0F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B061-729A-43D3-B10C-F356B98A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629B-5E94-4EE4-817C-B1AC6BB3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1A87-3232-4649-85D4-C50F796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9CAE-B39E-4E39-94D4-09F97846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43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50D6-5691-4E40-8ACB-08F3AD07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9F485-521E-44CF-B0EC-DADDE66A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DBC9A-EF2D-484D-AE80-369581EC1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48DF9-B898-4E3B-BD3D-77EAE64E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DC859-2A4C-4033-A903-A4253B26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0AA54-A2A4-47CC-9060-E96AD510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23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BDC-D20A-4E27-A0C4-0FC2C60B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65809-B23F-4569-AF40-3623F7E6C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EDCCF-61ED-43D5-B0AA-61113AF1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F1674-ED6E-45AE-9815-B73076DB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FDE8F-2FB1-4ABB-B1DD-9D11954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5F010-379E-4F7A-BEEC-88F3AD84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62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35C6-A0CC-4CA5-8D3E-3503801B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F065B-2472-4CD0-B174-782C00C3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F56A-B9FD-4B8B-9898-A45CB861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A75E5-3A6B-4685-9F04-226703DB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6D01-6800-4965-B221-B6BC92B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1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F9624-BDF3-4D96-A9CB-7421F02B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A236A-68D0-423F-886C-1BEDF1A1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BE1C-E33B-4C5E-B031-DAA3341C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DCFE-FE59-43CF-9C2C-A77B619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5421-87BE-4874-B967-4FE14527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53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8A91-9EA5-42B0-A1B3-A4DCF7BDB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DAD8-12BD-4C45-8957-E7C6EDADD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9F56-A58A-4AEE-BC0C-61EE53A8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D631-A393-452A-9900-C26947E4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A7D62-F50C-4E82-9FAC-C6A46EB7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25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F3B9-6F3E-4566-8A61-C695ED58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45405-8595-41C5-B976-5F71FEBC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EB0B-AE79-464D-8F34-D3184642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1A6F-FFF2-4AD5-9D10-5997008E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FB072-BEA7-4688-BDAA-83B194A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72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4B3-0179-4CFA-AC18-D38F3E0F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B061-729A-43D3-B10C-F356B98A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629B-5E94-4EE4-817C-B1AC6BB3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1A87-3232-4649-85D4-C50F796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9CAE-B39E-4E39-94D4-09F97846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79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5473-AA81-48FB-8912-F0FECC7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2C6E-D882-4872-8885-FF83A019B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51C5-17D1-43EB-BFD6-4D8F8B74E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366E-58EC-49D6-ACFB-E6C54CE0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5AA04-5B00-4B4A-8FFB-A20FC4FC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A813C-757D-4B14-A02D-5595F4FB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51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FDD-0F30-480C-A18F-8AEF866E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6697F-CFE4-4C6B-8247-75772773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5FD87-2754-4FE7-9E3E-0B8A85E3B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052BB-88E9-4A0E-BD8D-E38CB762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7D46D-1340-41C7-A627-5E71281EE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3777B-CEFE-4988-A97F-434CB8EE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50011-7539-401D-B663-9FD70F67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AE7F0-362B-41E2-880B-2BCE4B34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78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D084-D226-43C0-93CC-75092E11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A9749-8714-4054-9EC9-840C84C9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40F5-CEB5-4E3B-8CD3-8A355D98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50195-6C14-46E8-9B76-7CFC7921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3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5473-AA81-48FB-8912-F0FECC7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2C6E-D882-4872-8885-FF83A019B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51C5-17D1-43EB-BFD6-4D8F8B74E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366E-58EC-49D6-ACFB-E6C54CE0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5AA04-5B00-4B4A-8FFB-A20FC4FC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A813C-757D-4B14-A02D-5595F4FB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84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ABC88-BCC1-4CB9-A80A-6989BB47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4FE16-2A9D-44C4-A5F3-433DAF3B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6CA79-1143-4524-A4C0-9904C57A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17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50D6-5691-4E40-8ACB-08F3AD07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9F485-521E-44CF-B0EC-DADDE66A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DBC9A-EF2D-484D-AE80-369581EC1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48DF9-B898-4E3B-BD3D-77EAE64E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DC859-2A4C-4033-A903-A4253B26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0AA54-A2A4-47CC-9060-E96AD510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32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BDC-D20A-4E27-A0C4-0FC2C60B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65809-B23F-4569-AF40-3623F7E6C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EDCCF-61ED-43D5-B0AA-61113AF1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F1674-ED6E-45AE-9815-B73076DB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FDE8F-2FB1-4ABB-B1DD-9D11954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5F010-379E-4F7A-BEEC-88F3AD84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84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35C6-A0CC-4CA5-8D3E-3503801B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F065B-2472-4CD0-B174-782C00C3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F56A-B9FD-4B8B-9898-A45CB861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A75E5-3A6B-4685-9F04-226703DB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6D01-6800-4965-B221-B6BC92B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41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F9624-BDF3-4D96-A9CB-7421F02B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A236A-68D0-423F-886C-1BEDF1A1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BE1C-E33B-4C5E-B031-DAA3341C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DCFE-FE59-43CF-9C2C-A77B619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5421-87BE-4874-B967-4FE14527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07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28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02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9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886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37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FDD-0F30-480C-A18F-8AEF866E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6697F-CFE4-4C6B-8247-75772773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5FD87-2754-4FE7-9E3E-0B8A85E3B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052BB-88E9-4A0E-BD8D-E38CB762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7D46D-1340-41C7-A627-5E71281EE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3777B-CEFE-4988-A97F-434CB8EE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50011-7539-401D-B663-9FD70F67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AE7F0-362B-41E2-880B-2BCE4B34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71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45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6435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86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3616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261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3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D084-D226-43C0-93CC-75092E11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A9749-8714-4054-9EC9-840C84C9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40F5-CEB5-4E3B-8CD3-8A355D98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50195-6C14-46E8-9B76-7CFC7921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9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ABC88-BCC1-4CB9-A80A-6989BB47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4FE16-2A9D-44C4-A5F3-433DAF3B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6CA79-1143-4524-A4C0-9904C57A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50D6-5691-4E40-8ACB-08F3AD07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9F485-521E-44CF-B0EC-DADDE66A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DBC9A-EF2D-484D-AE80-369581EC1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48DF9-B898-4E3B-BD3D-77EAE64E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DC859-2A4C-4033-A903-A4253B26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0AA54-A2A4-47CC-9060-E96AD510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87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BDC-D20A-4E27-A0C4-0FC2C60B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65809-B23F-4569-AF40-3623F7E6C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EDCCF-61ED-43D5-B0AA-61113AF1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F1674-ED6E-45AE-9815-B73076DB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FDE8F-2FB1-4ABB-B1DD-9D11954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5F010-379E-4F7A-BEEC-88F3AD84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5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0FBED-822D-4AE8-AC06-345DA3F4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FAE24-2E27-4479-9E20-0C46F444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2606-48A7-456B-8F30-71ED04415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4AA0-66FC-4516-8F34-096BA946E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7AF85-03A8-4057-BC38-2A059879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4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0FBED-822D-4AE8-AC06-345DA3F4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FAE24-2E27-4479-9E20-0C46F444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2606-48A7-456B-8F30-71ED04415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4AA0-66FC-4516-8F34-096BA946E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7AF85-03A8-4057-BC38-2A059879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5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0FBED-822D-4AE8-AC06-345DA3F4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FAE24-2E27-4479-9E20-0C46F444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2606-48A7-456B-8F30-71ED04415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4AA0-66FC-4516-8F34-096BA946E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7AF85-03A8-4057-BC38-2A059879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9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0FBED-822D-4AE8-AC06-345DA3F4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FAE24-2E27-4479-9E20-0C46F444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2606-48A7-456B-8F30-71ED04415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708F-1561-4050-8C41-80AE2241EF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4AA0-66FC-4516-8F34-096BA946E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7AF85-03A8-4057-BC38-2A059879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677B6-481D-4B0E-A599-81CDBD84E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5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1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0.jpg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9.png"/><Relationship Id="rId4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9.png"/><Relationship Id="rId4" Type="http://schemas.openxmlformats.org/officeDocument/2006/relationships/image" Target="../media/image30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589" y="0"/>
            <a:ext cx="126492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02302" y="4496798"/>
            <a:ext cx="8750300" cy="1320801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3200" b="1" i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2302" y="256354"/>
            <a:ext cx="819579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 XUÂN HỒNG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 NON XUÂN 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 B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8700" y="1239138"/>
            <a:ext cx="7899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cap="all" dirty="0" smtClean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28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VỰC: PHÁT TRIỂN </a:t>
            </a:r>
            <a:r>
              <a:rPr lang="en-US" sz="2800" b="1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2629" y="3136613"/>
            <a:ext cx="64267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4000" b="1" i="1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tài</a:t>
            </a:r>
            <a:r>
              <a:rPr kumimoji="0" lang="en-US" sz="4000" b="1" i="1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kern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i="1" kern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b="1" i="1" kern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i="1" kern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000" b="1" i="1" kern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(5E)</a:t>
            </a:r>
            <a:endParaRPr kumimoji="0" lang="en-US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33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293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ÁP DỤNG</a:t>
            </a:r>
          </a:p>
        </p:txBody>
      </p:sp>
      <p:pic>
        <p:nvPicPr>
          <p:cNvPr id="3" name="NhacDanceRapIQ-DJ-43217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9" end="793205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4991" y="49552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ÁP DỤNG</a:t>
            </a:r>
          </a:p>
        </p:txBody>
      </p:sp>
      <p:pic>
        <p:nvPicPr>
          <p:cNvPr id="3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7182" y="49850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82CC6C-60A1-F5C9-F9FA-0421FEAE6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1732D3-68F2-BF96-F648-D4F77EC6F7CC}"/>
              </a:ext>
            </a:extLst>
          </p:cNvPr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ĐÁNH GIÁ</a:t>
            </a:r>
          </a:p>
        </p:txBody>
      </p:sp>
    </p:spTree>
    <p:extLst>
      <p:ext uri="{BB962C8B-B14F-4D97-AF65-F5344CB8AC3E}">
        <p14:creationId xmlns:p14="http://schemas.microsoft.com/office/powerpoint/2010/main" val="139617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CHIA SẺ</a:t>
            </a:r>
          </a:p>
        </p:txBody>
      </p:sp>
    </p:spTree>
    <p:extLst>
      <p:ext uri="{BB962C8B-B14F-4D97-AF65-F5344CB8AC3E}">
        <p14:creationId xmlns:p14="http://schemas.microsoft.com/office/powerpoint/2010/main" val="38112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29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88" y="-17723"/>
            <a:ext cx="121031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88" y="17723"/>
            <a:ext cx="109090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Vũ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Mùa Xuân Ơi  Bé Bảo An">
            <a:hlinkClick r:id="" action="ppaction://media"/>
            <a:extLst>
              <a:ext uri="{FF2B5EF4-FFF2-40B4-BE49-F238E27FC236}">
                <a16:creationId xmlns:a16="http://schemas.microsoft.com/office/drawing/2014/main" id="{8E7026DD-4B18-44B8-A38A-660616EF35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9A6F2-D4BD-FE15-F6F8-297C8B1B3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0F08B-48FA-4D6C-2C66-C89AF88E7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GẮN KẾT</a:t>
            </a:r>
          </a:p>
        </p:txBody>
      </p:sp>
      <p:pic>
        <p:nvPicPr>
          <p:cNvPr id="4" name="NhacDanceRapIQ-DJ-43217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9" end="589841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4991" y="49552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121031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222" y="0"/>
            <a:ext cx="108345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8800" b="1" dirty="0">
              <a:solidFill>
                <a:srgbClr val="4472C4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Freeze Dance - Freeze Song - Freeze Dance for Kids - Music for Kids - The Kiboomer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0BD6-765D-0A23-428E-22703390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B9E6B-9C3B-FD98-B43B-A07E44395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KHÁM PHÁ</a:t>
            </a:r>
          </a:p>
        </p:txBody>
      </p:sp>
    </p:spTree>
    <p:extLst>
      <p:ext uri="{BB962C8B-B14F-4D97-AF65-F5344CB8AC3E}">
        <p14:creationId xmlns:p14="http://schemas.microsoft.com/office/powerpoint/2010/main" val="37177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1- 5A2-Như hoa mùa xuân">
            <a:hlinkClick r:id="" action="ppaction://media"/>
            <a:extLst>
              <a:ext uri="{FF2B5EF4-FFF2-40B4-BE49-F238E27FC236}">
                <a16:creationId xmlns:a16="http://schemas.microsoft.com/office/drawing/2014/main" id="{4B57472B-E070-4F00-831A-6AA524E43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4C47E-BBC5-CD7B-1327-9059319CB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68ABC0-88E1-C9F6-3C82-57EC6FBA2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122809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058351-840A-1191-C64C-FDDED922E964}"/>
              </a:ext>
            </a:extLst>
          </p:cNvPr>
          <p:cNvSpPr/>
          <p:nvPr/>
        </p:nvSpPr>
        <p:spPr>
          <a:xfrm>
            <a:off x="2936357" y="483511"/>
            <a:ext cx="69093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Vè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cau do chu o.mp3">
            <a:hlinkClick r:id="" action="ppaction://media"/>
            <a:extLst>
              <a:ext uri="{FF2B5EF4-FFF2-40B4-BE49-F238E27FC236}">
                <a16:creationId xmlns:a16="http://schemas.microsoft.com/office/drawing/2014/main" id="{4DE68733-D370-9591-8CE6-E01EDE7A6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0BD6-765D-0A23-428E-22703390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B9E6B-9C3B-FD98-B43B-A07E44395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122809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09037" y="770591"/>
            <a:ext cx="78982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8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8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u do chu 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0BD6-765D-0A23-428E-22703390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B9E6B-9C3B-FD98-B43B-A07E44395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122809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36357" y="483511"/>
            <a:ext cx="69093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8800" b="1" dirty="0" err="1"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8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8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8800" b="1" dirty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8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u do chu 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KẾT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9943" y="4855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0816"/>
          </a:xfrm>
        </p:spPr>
      </p:pic>
      <p:pic>
        <p:nvPicPr>
          <p:cNvPr id="8" name="Trần Lập – Rung Chuông Và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8177" y="2376054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1" y="-236537"/>
            <a:ext cx="3079791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71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394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4" y="-11483"/>
            <a:ext cx="1706562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44150" y="1662074"/>
            <a:ext cx="32624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 1: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4977" y="2662582"/>
            <a:ext cx="6613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UTM Androgyne" panose="02040603050506020204" pitchFamily="18" charset="0"/>
              </a:rPr>
              <a:t>Chữ t có cấu tạo gồm những nét gì?</a:t>
            </a:r>
            <a:endParaRPr lang="en-US" sz="5400" b="1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0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83"/>
            <a:ext cx="12192000" cy="705394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4" y="-11483"/>
            <a:ext cx="1706562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44150" y="1630177"/>
            <a:ext cx="32624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 1: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4977" y="2557890"/>
            <a:ext cx="6677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>
                <a:solidFill>
                  <a:prstClr val="white"/>
                </a:solidFill>
                <a:latin typeface="UTM Androgyne" panose="02040603050506020204" pitchFamily="18" charset="0"/>
              </a:rPr>
              <a:t>Chữ t có cấu tạo gồm những nét gì?</a:t>
            </a:r>
            <a:endParaRPr lang="en-US" sz="5400" b="1" i="1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pic>
        <p:nvPicPr>
          <p:cNvPr id="5" name="thời gian suy nghĩ rung chuông và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4002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7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9B4080-9B8E-41AF-9FE7-0CC0DEC9D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8792" cy="17946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67200" y="0"/>
            <a:ext cx="2908300" cy="139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UTM Androgyne" panose="02040603050506020204" pitchFamily="18" charset="0"/>
              </a:rPr>
              <a:t>Đáp án:</a:t>
            </a:r>
            <a:endParaRPr lang="en-US" sz="3600" b="1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pic>
        <p:nvPicPr>
          <p:cNvPr id="6" name="Picture 2" descr="C:\Users\Administrator\Desktop\chũ 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4" y="913273"/>
            <a:ext cx="809477" cy="45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nga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80" y="2062716"/>
            <a:ext cx="1580764" cy="7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57600" y="342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6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9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6" y="-58861"/>
            <a:ext cx="1706562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9103" y="3167390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prstClr val="white"/>
                </a:solidFill>
                <a:latin typeface="UTM Androgyne" panose="02040603050506020204" pitchFamily="18" charset="0"/>
              </a:rPr>
              <a:t>Câu 4:</a:t>
            </a:r>
            <a:endParaRPr lang="en-US" sz="2800" b="1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116" y="9069"/>
            <a:ext cx="3327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hỏi 2:</a:t>
            </a:r>
            <a:endParaRPr lang="vi-VN" sz="5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0676" y="5536954"/>
            <a:ext cx="839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</a:rPr>
              <a:t>Bé hãy tìm chữ cái đứng vị trí thứ 6 trong từ “hoa mai”? </a:t>
            </a:r>
            <a:endParaRPr lang="vi-VN" sz="3600" b="1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68" y="837282"/>
            <a:ext cx="7247981" cy="3604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5609" y="4281883"/>
            <a:ext cx="6255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Hoa mai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7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97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6" y="-58861"/>
            <a:ext cx="1706562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9103" y="3167390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prstClr val="white"/>
                </a:solidFill>
                <a:latin typeface="UTM Androgyne" panose="02040603050506020204" pitchFamily="18" charset="0"/>
              </a:rPr>
              <a:t>Câu 4:</a:t>
            </a:r>
            <a:endParaRPr lang="en-US" sz="2800" b="1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9195" y="-86048"/>
            <a:ext cx="3487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hỏi 2:</a:t>
            </a:r>
            <a:endParaRPr lang="vi-VN" sz="5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0676" y="5536954"/>
            <a:ext cx="839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</a:rPr>
              <a:t>Bé hãy tìm chữ cái đứng vị trí thứ 6 trong từ “hoa mai”? </a:t>
            </a:r>
            <a:endParaRPr lang="vi-VN" sz="3600" b="1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68" y="837282"/>
            <a:ext cx="7354306" cy="3604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74867" y="4356310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Hoa mai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12" name="thời gian suy nghĩ rung chuông và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73492" y="4136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3" name="Picture 3" descr="C:\Users\Administrator\Desktop\Cap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62" y="3013364"/>
            <a:ext cx="10668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istrator\Desktop\Ch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62" y="2219325"/>
            <a:ext cx="10668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E85A5E-3732-4562-854B-6593A71EB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5" y="115140"/>
            <a:ext cx="1708792" cy="17946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87850" y="34861"/>
            <a:ext cx="2070100" cy="945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UTM Androgyne" panose="02040603050506020204" pitchFamily="18" charset="0"/>
              </a:rPr>
              <a:t>Đáp án:</a:t>
            </a:r>
            <a:endParaRPr lang="en-US" sz="3600" b="1" dirty="0">
              <a:solidFill>
                <a:prstClr val="black"/>
              </a:solidFill>
              <a:latin typeface="UTM Androgyne" panose="02040603050506020204" pitchFamily="18" charset="0"/>
            </a:endParaRPr>
          </a:p>
        </p:txBody>
      </p:sp>
      <p:pic>
        <p:nvPicPr>
          <p:cNvPr id="6" name="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1451" y="4347746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1556" y="2528887"/>
            <a:ext cx="5578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Hoa  mai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3376" y="3636883"/>
            <a:ext cx="6124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prstClr val="black"/>
                </a:solidFill>
              </a:rPr>
              <a:t>1   2   3      4    5  6</a:t>
            </a:r>
            <a:endParaRPr lang="vi-VN" sz="6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8" y="-231899"/>
            <a:ext cx="1700212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9946" y="279524"/>
            <a:ext cx="32624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 3: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9674" y="1111418"/>
            <a:ext cx="8367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>
                <a:solidFill>
                  <a:schemeClr val="bg1"/>
                </a:solidFill>
                <a:latin typeface="UTM Androgyne" panose="02040603050506020204" pitchFamily="18" charset="0"/>
              </a:rPr>
              <a:t>Đố các bé biết chữ có cấu tạo gồm một nét cong tròn hở phải  là chữ gì?</a:t>
            </a:r>
            <a:endParaRPr lang="en-US" sz="4800" b="1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8" y="-231899"/>
            <a:ext cx="1700212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9946" y="275319"/>
            <a:ext cx="32624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 3: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161" y="1084176"/>
            <a:ext cx="8197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>
                <a:solidFill>
                  <a:prstClr val="white"/>
                </a:solidFill>
                <a:latin typeface="UTM Androgyne" panose="02040603050506020204" pitchFamily="18" charset="0"/>
              </a:rPr>
              <a:t>Đố các bé biết chữ có cấu tạo gồm một nét cong tròn hở phải  là chữ gì?</a:t>
            </a:r>
            <a:endParaRPr lang="en-US" sz="4800" b="1" i="1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pic>
        <p:nvPicPr>
          <p:cNvPr id="6" name="cau hoi rung chuong vang kich l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4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KHÁM PHÁ</a:t>
            </a:r>
          </a:p>
        </p:txBody>
      </p:sp>
      <p:pic>
        <p:nvPicPr>
          <p:cNvPr id="4" name="Nhạc nền làm vlog nhẹ nhàng, Không Bản Quyền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4018" y="52036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7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53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240"/>
            <a:ext cx="1712912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18763" y="457660"/>
            <a:ext cx="3057247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0" b="1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vi-VN" sz="35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9342" y="428179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UTM Androgyne" panose="02040603050506020204" pitchFamily="18" charset="0"/>
              </a:rPr>
              <a:t>Đáp án:</a:t>
            </a:r>
            <a:endParaRPr lang="en-US" sz="3600" b="1" dirty="0">
              <a:solidFill>
                <a:prstClr val="black"/>
              </a:solidFill>
              <a:latin typeface="UTM Androgyne" panose="02040603050506020204" pitchFamily="18" charset="0"/>
            </a:endParaRPr>
          </a:p>
        </p:txBody>
      </p:sp>
      <p:pic>
        <p:nvPicPr>
          <p:cNvPr id="5" name="đáp án rung chuông và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3761" y="472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BF41E-C001-9F71-85C8-2708CB2F1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E5455-79B5-05FA-E3DB-B0CC5A683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8000"/>
          </a:xfrm>
          <a:prstGeom prst="rect">
            <a:avLst/>
          </a:prstGeom>
        </p:spPr>
      </p:pic>
      <p:pic>
        <p:nvPicPr>
          <p:cNvPr id="3" name="nhạc kết thúc trò chơi RC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939D1-6E63-A6AC-7ED6-A4AA03A4F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BB6D9-A479-26A5-C91B-9AC0BAB379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9F1EE3-F1ED-7F78-687F-BE3E84D3B370}"/>
              </a:ext>
            </a:extLst>
          </p:cNvPr>
          <p:cNvSpPr/>
          <p:nvPr/>
        </p:nvSpPr>
        <p:spPr>
          <a:xfrm>
            <a:off x="1664948" y="433753"/>
            <a:ext cx="86761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8800" b="1" dirty="0">
              <a:solidFill>
                <a:srgbClr val="4472C4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1841" y="0"/>
            <a:ext cx="86761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8800" b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8800" b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8800" b="1" dirty="0">
              <a:solidFill>
                <a:srgbClr val="4472C4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ết Ơi Là Tết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8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0BD6-765D-0A23-428E-22703390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B9E6B-9C3B-FD98-B43B-A07E44395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FCBF3-54E8-44BE-FA04-FF4096455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6256ED-5EE0-39F6-5E51-92EDCD41C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828E6-369B-4028-189E-719FD3D837CC}"/>
              </a:ext>
            </a:extLst>
          </p:cNvPr>
          <p:cNvSpPr txBox="1"/>
          <p:nvPr/>
        </p:nvSpPr>
        <p:spPr>
          <a:xfrm>
            <a:off x="3472873" y="954375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khéo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tay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7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2873" y="954375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vi-VN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hội chợ  xu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2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82CC6C-60A1-F5C9-F9FA-0421FEAE6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1732D3-68F2-BF96-F648-D4F77EC6F7CC}"/>
              </a:ext>
            </a:extLst>
          </p:cNvPr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ĐÁNH GIÁ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nhạc chơi nhanh và khé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KHÁM PHÁ</a:t>
            </a:r>
          </a:p>
        </p:txBody>
      </p:sp>
      <p:pic>
        <p:nvPicPr>
          <p:cNvPr id="4" name="Nhạc nền làm vlog nhẹ nhàng, Không Bản Quyền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4200" y="51341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CHIA SẺ</a:t>
            </a:r>
          </a:p>
        </p:txBody>
      </p:sp>
    </p:spTree>
    <p:extLst>
      <p:ext uri="{BB962C8B-B14F-4D97-AF65-F5344CB8AC3E}">
        <p14:creationId xmlns:p14="http://schemas.microsoft.com/office/powerpoint/2010/main" val="13132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22765"/>
          </a:xfrm>
        </p:spPr>
      </p:pic>
      <p:pic>
        <p:nvPicPr>
          <p:cNvPr id="3" name="video củ l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7543" y="555171"/>
            <a:ext cx="9176657" cy="50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ÁP DỤNG</a:t>
            </a:r>
          </a:p>
        </p:txBody>
      </p:sp>
    </p:spTree>
    <p:extLst>
      <p:ext uri="{BB962C8B-B14F-4D97-AF65-F5344CB8AC3E}">
        <p14:creationId xmlns:p14="http://schemas.microsoft.com/office/powerpoint/2010/main" val="4169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916" cy="6967330"/>
          </a:xfrm>
        </p:spPr>
      </p:pic>
      <p:pic>
        <p:nvPicPr>
          <p:cNvPr id="5" name="video làm muối l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0687" y="606287"/>
            <a:ext cx="9233451" cy="50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5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25338&quot;&gt;&lt;property id=&quot;20148&quot; value=&quot;5&quot;/&gt;&lt;property id=&quot;20300&quot; value=&quot;Slide 1&quot;/&gt;&lt;property id=&quot;20307&quot; value=&quot;269&quot;/&gt;&lt;/object&gt;&lt;object type=&quot;3&quot; unique_id=&quot;25339&quot;&gt;&lt;property id=&quot;20148&quot; value=&quot;5&quot;/&gt;&lt;property id=&quot;20300&quot; value=&quot;Slide 2&quot;/&gt;&lt;property id=&quot;20307&quot; value=&quot;268&quot;/&gt;&lt;/object&gt;&lt;object type=&quot;3&quot; unique_id=&quot;25340&quot;&gt;&lt;property id=&quot;20148&quot; value=&quot;5&quot;/&gt;&lt;property id=&quot;20300&quot; value=&quot;Slide 3&quot;/&gt;&lt;property id=&quot;20307&quot; value=&quot;271&quot;/&gt;&lt;/object&gt;&lt;object type=&quot;3&quot; unique_id=&quot;25341&quot;&gt;&lt;property id=&quot;20148&quot; value=&quot;5&quot;/&gt;&lt;property id=&quot;20300&quot; value=&quot;Slide 4&quot;/&gt;&lt;property id=&quot;20307&quot; value=&quot;272&quot;/&gt;&lt;/object&gt;&lt;object type=&quot;3&quot; unique_id=&quot;25342&quot;&gt;&lt;property id=&quot;20148&quot; value=&quot;5&quot;/&gt;&lt;property id=&quot;20300&quot; value=&quot;Slide 6&quot;/&gt;&lt;property id=&quot;20307&quot; value=&quot;274&quot;/&gt;&lt;/object&gt;&lt;object type=&quot;3&quot; unique_id=&quot;25343&quot;&gt;&lt;property id=&quot;20148&quot; value=&quot;5&quot;/&gt;&lt;property id=&quot;20300&quot; value=&quot;Slide 7&quot;/&gt;&lt;property id=&quot;20307&quot; value=&quot;275&quot;/&gt;&lt;/object&gt;&lt;object type=&quot;3&quot; unique_id=&quot;25345&quot;&gt;&lt;property id=&quot;20148&quot; value=&quot;5&quot;/&gt;&lt;property id=&quot;20300&quot; value=&quot;Slide 33&quot;/&gt;&lt;property id=&quot;20307&quot; value=&quot;273&quot;/&gt;&lt;/object&gt;&lt;object type=&quot;3&quot; unique_id=&quot;25966&quot;&gt;&lt;property id=&quot;20148&quot; value=&quot;5&quot;/&gt;&lt;property id=&quot;20300&quot; value=&quot;Slide 8&quot;/&gt;&lt;property id=&quot;20307&quot; value=&quot;293&quot;/&gt;&lt;/object&gt;&lt;object type=&quot;3&quot; unique_id=&quot;25967&quot;&gt;&lt;property id=&quot;20148&quot; value=&quot;5&quot;/&gt;&lt;property id=&quot;20300&quot; value=&quot;Slide 9&quot;/&gt;&lt;property id=&quot;20307&quot; value=&quot;292&quot;/&gt;&lt;/object&gt;&lt;object type=&quot;3&quot; unique_id=&quot;25968&quot;&gt;&lt;property id=&quot;20148&quot; value=&quot;5&quot;/&gt;&lt;property id=&quot;20300&quot; value=&quot;Slide 10&quot;/&gt;&lt;property id=&quot;20307&quot; value=&quot;291&quot;/&gt;&lt;/object&gt;&lt;object type=&quot;3&quot; unique_id=&quot;25969&quot;&gt;&lt;property id=&quot;20148&quot; value=&quot;5&quot;/&gt;&lt;property id=&quot;20300&quot; value=&quot;Slide 11&quot;/&gt;&lt;property id=&quot;20307&quot; value=&quot;290&quot;/&gt;&lt;/object&gt;&lt;object type=&quot;3&quot; unique_id=&quot;25970&quot;&gt;&lt;property id=&quot;20148&quot; value=&quot;5&quot;/&gt;&lt;property id=&quot;20300&quot; value=&quot;Slide 12&quot;/&gt;&lt;property id=&quot;20307&quot; value=&quot;289&quot;/&gt;&lt;/object&gt;&lt;object type=&quot;3&quot; unique_id=&quot;25971&quot;&gt;&lt;property id=&quot;20148&quot; value=&quot;5&quot;/&gt;&lt;property id=&quot;20300&quot; value=&quot;Slide 13&quot;/&gt;&lt;property id=&quot;20307&quot; value=&quot;288&quot;/&gt;&lt;/object&gt;&lt;object type=&quot;3&quot; unique_id=&quot;26029&quot;&gt;&lt;property id=&quot;20148&quot; value=&quot;5&quot;/&gt;&lt;property id=&quot;20300&quot; value=&quot;Slide 5&quot;/&gt;&lt;property id=&quot;20307&quot; value=&quot;294&quot;/&gt;&lt;/object&gt;&lt;object type=&quot;3&quot; unique_id=&quot;26118&quot;&gt;&lt;property id=&quot;20148&quot; value=&quot;5&quot;/&gt;&lt;property id=&quot;20300&quot; value=&quot;Slide 35&quot;/&gt;&lt;property id=&quot;20307&quot; value=&quot;295&quot;/&gt;&lt;/object&gt;&lt;object type=&quot;3&quot; unique_id=&quot;26291&quot;&gt;&lt;property id=&quot;20148&quot; value=&quot;5&quot;/&gt;&lt;property id=&quot;20300&quot; value=&quot;Slide 32&quot;/&gt;&lt;property id=&quot;20307&quot; value=&quot;301&quot;/&gt;&lt;/object&gt;&lt;object type=&quot;3&quot; unique_id=&quot;26401&quot;&gt;&lt;property id=&quot;20148&quot; value=&quot;5&quot;/&gt;&lt;property id=&quot;20300&quot; value=&quot;Slide 34&quot;/&gt;&lt;property id=&quot;20307&quot; value=&quot;302&quot;/&gt;&lt;/object&gt;&lt;object type=&quot;3&quot; unique_id=&quot;27879&quot;&gt;&lt;property id=&quot;20148&quot; value=&quot;5&quot;/&gt;&lt;property id=&quot;20300&quot; value=&quot;Slide 14&quot;/&gt;&lt;property id=&quot;20307&quot; value=&quot;317&quot;/&gt;&lt;/object&gt;&lt;object type=&quot;3&quot; unique_id=&quot;27883&quot;&gt;&lt;property id=&quot;20148&quot; value=&quot;5&quot;/&gt;&lt;property id=&quot;20300&quot; value=&quot;Slide 21&quot;/&gt;&lt;property id=&quot;20307&quot; value=&quot;321&quot;/&gt;&lt;/object&gt;&lt;object type=&quot;3&quot; unique_id=&quot;28927&quot;&gt;&lt;property id=&quot;20148&quot; value=&quot;5&quot;/&gt;&lt;property id=&quot;20300&quot; value=&quot;Slide 15&quot;/&gt;&lt;property id=&quot;20307&quot; value=&quot;344&quot;/&gt;&lt;/object&gt;&lt;object type=&quot;3&quot; unique_id=&quot;28928&quot;&gt;&lt;property id=&quot;20148&quot; value=&quot;5&quot;/&gt;&lt;property id=&quot;20300&quot; value=&quot;Slide 16&quot;/&gt;&lt;property id=&quot;20307&quot; value=&quot;348&quot;/&gt;&lt;/object&gt;&lt;object type=&quot;3&quot; unique_id=&quot;28929&quot;&gt;&lt;property id=&quot;20148&quot; value=&quot;5&quot;/&gt;&lt;property id=&quot;20300&quot; value=&quot;Slide 17&quot;/&gt;&lt;property id=&quot;20307&quot; value=&quot;352&quot;/&gt;&lt;/object&gt;&lt;object type=&quot;3&quot; unique_id=&quot;28930&quot;&gt;&lt;property id=&quot;20148&quot; value=&quot;5&quot;/&gt;&lt;property id=&quot;20300&quot; value=&quot;Slide 18&quot;/&gt;&lt;property id=&quot;20307&quot; value=&quot;331&quot;/&gt;&lt;/object&gt;&lt;object type=&quot;3&quot; unique_id=&quot;28931&quot;&gt;&lt;property id=&quot;20148&quot; value=&quot;5&quot;/&gt;&lt;property id=&quot;20300&quot; value=&quot;Slide 19&quot;/&gt;&lt;property id=&quot;20307&quot; value=&quot;333&quot;/&gt;&lt;/object&gt;&lt;object type=&quot;3&quot; unique_id=&quot;28932&quot;&gt;&lt;property id=&quot;20148&quot; value=&quot;5&quot;/&gt;&lt;property id=&quot;20300&quot; value=&quot;Slide 20&quot;/&gt;&lt;property id=&quot;20307&quot; value=&quot;335&quot;/&gt;&lt;/object&gt;&lt;object type=&quot;3&quot; unique_id=&quot;28933&quot;&gt;&lt;property id=&quot;20148&quot; value=&quot;5&quot;/&gt;&lt;property id=&quot;20300&quot; value=&quot;Slide 22&quot;/&gt;&lt;property id=&quot;20307&quot; value=&quot;337&quot;/&gt;&lt;/object&gt;&lt;object type=&quot;3&quot; unique_id=&quot;28934&quot;&gt;&lt;property id=&quot;20148&quot; value=&quot;5&quot;/&gt;&lt;property id=&quot;20300&quot; value=&quot;Slide 23&quot;/&gt;&lt;property id=&quot;20307&quot; value=&quot;339&quot;/&gt;&lt;/object&gt;&lt;object type=&quot;3&quot; unique_id=&quot;28935&quot;&gt;&lt;property id=&quot;20148&quot; value=&quot;5&quot;/&gt;&lt;property id=&quot;20300&quot; value=&quot;Slide 24&quot;/&gt;&lt;property id=&quot;20307&quot; value=&quot;353&quot;/&gt;&lt;/object&gt;&lt;object type=&quot;3&quot; unique_id=&quot;28937&quot;&gt;&lt;property id=&quot;20148&quot; value=&quot;5&quot;/&gt;&lt;property id=&quot;20300&quot; value=&quot;Slide 28&quot;/&gt;&lt;property id=&quot;20307&quot; value=&quot;354&quot;/&gt;&lt;/object&gt;&lt;object type=&quot;3&quot; unique_id=&quot;28938&quot;&gt;&lt;property id=&quot;20148&quot; value=&quot;5&quot;/&gt;&lt;property id=&quot;20300&quot; value=&quot;Slide 29&quot;/&gt;&lt;property id=&quot;20307&quot; value=&quot;342&quot;/&gt;&lt;/object&gt;&lt;object type=&quot;3&quot; unique_id=&quot;28939&quot;&gt;&lt;property id=&quot;20148&quot; value=&quot;5&quot;/&gt;&lt;property id=&quot;20300&quot; value=&quot;Slide 30&quot;/&gt;&lt;property id=&quot;20307&quot; value=&quot;347&quot;/&gt;&lt;/object&gt;&lt;object type=&quot;3&quot; unique_id=&quot;28940&quot;&gt;&lt;property id=&quot;20148&quot; value=&quot;5&quot;/&gt;&lt;property id=&quot;20300&quot; value=&quot;Slide 31&quot;/&gt;&lt;property id=&quot;20307&quot; value=&quot;351&quot;/&gt;&lt;/object&gt;&lt;object type=&quot;3&quot; unique_id=&quot;29411&quot;&gt;&lt;property id=&quot;20148&quot; value=&quot;5&quot;/&gt;&lt;property id=&quot;20300&quot; value=&quot;Slide 26&quot;/&gt;&lt;property id=&quot;20307&quot; value=&quot;360&quot;/&gt;&lt;/object&gt;&lt;object type=&quot;3&quot; unique_id=&quot;29412&quot;&gt;&lt;property id=&quot;20148&quot; value=&quot;5&quot;/&gt;&lt;property id=&quot;20300&quot; value=&quot;Slide 27&quot;/&gt;&lt;property id=&quot;20307&quot; value=&quot;362&quot;/&gt;&lt;/object&gt;&lt;object type=&quot;3&quot; unique_id=&quot;29694&quot;&gt;&lt;property id=&quot;20148&quot; value=&quot;5&quot;/&gt;&lt;property id=&quot;20300&quot; value=&quot;Slide 36&quot;/&gt;&lt;property id=&quot;20307&quot; value=&quot;364&quot;/&gt;&lt;/object&gt;&lt;object type=&quot;3&quot; unique_id=&quot;29810&quot;&gt;&lt;property id=&quot;20148&quot; value=&quot;5&quot;/&gt;&lt;property id=&quot;20300&quot; value=&quot;Slide 25&quot;/&gt;&lt;property id=&quot;20307&quot; value=&quot;365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3943</TotalTime>
  <Words>300</Words>
  <Application>Microsoft Office PowerPoint</Application>
  <PresentationFormat>Widescreen</PresentationFormat>
  <Paragraphs>59</Paragraphs>
  <Slides>49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.VnAvant</vt:lpstr>
      <vt:lpstr>Arial</vt:lpstr>
      <vt:lpstr>Calibri</vt:lpstr>
      <vt:lpstr>Calibri Light</vt:lpstr>
      <vt:lpstr>Times New Roman</vt:lpstr>
      <vt:lpstr>UTM Androgyne</vt:lpstr>
      <vt:lpstr>Office Theme</vt:lpstr>
      <vt:lpstr>1_Office Theme</vt:lpstr>
      <vt:lpstr>4_Office Theme</vt:lpstr>
      <vt:lpstr>3_Office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228</cp:revision>
  <dcterms:created xsi:type="dcterms:W3CDTF">2020-12-25T14:35:26Z</dcterms:created>
  <dcterms:modified xsi:type="dcterms:W3CDTF">2026-04-07T00:20:47Z</dcterms:modified>
</cp:coreProperties>
</file>