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6" r:id="rId2"/>
  </p:sldMasterIdLst>
  <p:notesMasterIdLst>
    <p:notesMasterId r:id="rId26"/>
  </p:notesMasterIdLst>
  <p:sldIdLst>
    <p:sldId id="269" r:id="rId3"/>
    <p:sldId id="425" r:id="rId4"/>
    <p:sldId id="376" r:id="rId5"/>
    <p:sldId id="398" r:id="rId6"/>
    <p:sldId id="421" r:id="rId7"/>
    <p:sldId id="423" r:id="rId8"/>
    <p:sldId id="422" r:id="rId9"/>
    <p:sldId id="417" r:id="rId10"/>
    <p:sldId id="426" r:id="rId11"/>
    <p:sldId id="418" r:id="rId12"/>
    <p:sldId id="427" r:id="rId13"/>
    <p:sldId id="419" r:id="rId14"/>
    <p:sldId id="428" r:id="rId15"/>
    <p:sldId id="420" r:id="rId16"/>
    <p:sldId id="433" r:id="rId17"/>
    <p:sldId id="434" r:id="rId18"/>
    <p:sldId id="405" r:id="rId19"/>
    <p:sldId id="430" r:id="rId20"/>
    <p:sldId id="431" r:id="rId21"/>
    <p:sldId id="432" r:id="rId22"/>
    <p:sldId id="429" r:id="rId23"/>
    <p:sldId id="411" r:id="rId24"/>
    <p:sldId id="416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53" autoAdjust="0"/>
    <p:restoredTop sz="92670" autoAdjust="0"/>
  </p:normalViewPr>
  <p:slideViewPr>
    <p:cSldViewPr snapToGrid="0">
      <p:cViewPr varScale="1">
        <p:scale>
          <a:sx n="71" d="100"/>
          <a:sy n="71" d="100"/>
        </p:scale>
        <p:origin x="68" y="1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67197-F7E5-47D3-AFF5-C24EBABC36B0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41E6C7-2F4A-4924-AD11-341731909A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41E6C7-2F4A-4924-AD11-341731909AC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9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8A91-9EA5-42B0-A1B3-A4DCF7BDB0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08DAD8-12BD-4C45-8957-E7C6EDADD8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89F56-A58A-4AEE-BC0C-61EE53A8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47D631-A393-452A-9900-C26947E4A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A7D62-F50C-4E82-9FAC-C6A46EB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01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C35C6-A0CC-4CA5-8D3E-3503801B7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8F065B-2472-4CD0-B174-782C00C39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8F56A-B9FD-4B8B-9898-A45CB8616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7A75E5-3A6B-4685-9F04-226703DB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76D01-6800-4965-B221-B6BC92BA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FF9624-BDF3-4D96-A9CB-7421F02B6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A236A-68D0-423F-886C-1BEDF1A1C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65BE1C-E33B-4C5E-B031-DAA3341C5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6DCFE-FE59-43CF-9C2C-A77B619A0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E5421-87BE-4874-B967-4FE145272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922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928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0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9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886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3714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645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6435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58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F3B9-6F3E-4566-8A61-C695ED58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45405-8595-41C5-B976-5F71FEBC5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0EB0B-AE79-464D-8F34-D3184642E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1A6F-FFF2-4AD5-9D10-5997008E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FB072-BEA7-4688-BDAA-83B194AF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641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361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26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335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34B3-0179-4CFA-AC18-D38F3E0F6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CFB061-729A-43D3-B10C-F356B98A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8629B-5E94-4EE4-817C-B1AC6BB3A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761A87-3232-4649-85D4-C50F796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C9CAE-B39E-4E39-94D4-09F97846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24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B5473-AA81-48FB-8912-F0FECC7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D2C6E-D882-4872-8885-FF83A019B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151C5-17D1-43EB-BFD6-4D8F8B74E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4366E-58EC-49D6-ACFB-E6C54CE0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5AA04-5B00-4B4A-8FFB-A20FC4FC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DA813C-757D-4B14-A02D-5595F4FBB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984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82FDD-0F30-480C-A18F-8AEF866E7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6697F-CFE4-4C6B-8247-757727737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5FD87-2754-4FE7-9E3E-0B8A85E3B2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4052BB-88E9-4A0E-BD8D-E38CB76286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07D46D-1340-41C7-A627-5E71281EE0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E3777B-CEFE-4988-A97F-434CB8EEB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550011-7539-401D-B663-9FD70F67A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4AE7F0-362B-41E2-880B-2BCE4B347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7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8D084-D226-43C0-93CC-75092E111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2A9749-8714-4054-9EC9-840C84C92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B040F5-CEB5-4E3B-8CD3-8A355D98A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50195-6C14-46E8-9B76-7CFC7921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9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4ABC88-BCC1-4CB9-A80A-6989BB4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B4FE16-2A9D-44C4-A5F3-433DAF3B7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6CA79-1143-4524-A4C0-9904C57A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550D6-5691-4E40-8ACB-08F3AD078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9F485-521E-44CF-B0EC-DADDE66A3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4DBC9A-EF2D-484D-AE80-369581EC1D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348DF9-B898-4E3B-BD3D-77EAE64EE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DC859-2A4C-4033-A903-A4253B26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0AA54-A2A4-47CC-9060-E96AD5103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387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9DBDC-D20A-4E27-A0C4-0FC2C60B2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C65809-B23F-4569-AF40-3623F7E6C8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CEDCCF-61ED-43D5-B0AA-61113AF1BE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F1674-ED6E-45AE-9815-B73076DB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FDE8F-2FB1-4ABB-B1DD-9D119546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5F010-379E-4F7A-BEEC-88F3AD84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57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90FBED-822D-4AE8-AC06-345DA3F42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FAE24-2E27-4479-9E20-0C46F444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2606-48A7-456B-8F30-71ED04415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C708F-1561-4050-8C41-80AE2241EF06}" type="datetimeFigureOut">
              <a:rPr lang="en-US" smtClean="0"/>
              <a:t>4/7/2026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14AA0-66FC-4516-8F34-096BA946E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7AF85-03A8-4057-BC38-2A0598798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677B6-481D-4B0E-A599-81CDBD84E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4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6586D4-B7C6-422D-8BA9-91CA27D121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AAD7F0-9553-48CB-A7B4-F5457E7458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1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920" y="-71120"/>
            <a:ext cx="126492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02302" y="4496798"/>
            <a:ext cx="8750300" cy="1320801"/>
          </a:xfrm>
        </p:spPr>
        <p:txBody>
          <a:bodyPr>
            <a:normAutofit/>
          </a:bodyPr>
          <a:lstStyle/>
          <a:p>
            <a:pPr marL="0" lvl="0" indent="0"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i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3200" b="1" i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02302" y="256354"/>
            <a:ext cx="819579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XÃ </a:t>
            </a: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XUÂN 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XUÂN </a:t>
            </a:r>
            <a:r>
              <a:rPr lang="en-US" sz="2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HỒNG B</a:t>
            </a:r>
            <a:endParaRPr lang="en-US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98700" y="1239138"/>
            <a:ext cx="7899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cap="all" dirty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LĨNH VỰC: PHÁT TRIỂN </a:t>
            </a:r>
            <a:r>
              <a:rPr lang="en-US" sz="3200" b="1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all" dirty="0" err="1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b="1" cap="all" dirty="0">
              <a:ln w="0"/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73948" y="3136613"/>
            <a:ext cx="54441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</a:t>
            </a:r>
            <a:r>
              <a:rPr kumimoji="0" lang="en-US" sz="4000" b="1" i="1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000" b="1" i="1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tài</a:t>
            </a:r>
            <a:r>
              <a:rPr kumimoji="0" lang="en-US" sz="4000" b="1" i="1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i="1" kern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i="1" kern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noProof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4000" b="1" i="1" kern="0" noProof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nón</a:t>
            </a:r>
            <a:r>
              <a:rPr lang="en-US" sz="4000" b="1" i="1" kern="0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kern="0" dirty="0" err="1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endParaRPr kumimoji="0" lang="en-US" sz="40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293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635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Bước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2: </a:t>
            </a:r>
            <a:r>
              <a:rPr lang="en-US" b="1" dirty="0" err="1" smtClean="0">
                <a:solidFill>
                  <a:srgbClr val="FF0000"/>
                </a:solidFill>
              </a:rPr>
              <a:t>Làm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vành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nón</a:t>
            </a:r>
            <a:endParaRPr lang="en-US" dirty="0"/>
          </a:p>
        </p:txBody>
      </p:sp>
      <p:pic>
        <p:nvPicPr>
          <p:cNvPr id="2050" name="Picture 2" descr="https://sieuthitretruc.com/wp-content/uploads/2023/07/lam-khung-non-l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311" y="1645920"/>
            <a:ext cx="5622290" cy="46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" y="1645920"/>
            <a:ext cx="5648960" cy="468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3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8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4235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Bước</a:t>
            </a:r>
            <a:r>
              <a:rPr lang="en-US" b="1" dirty="0" smtClean="0">
                <a:solidFill>
                  <a:srgbClr val="FF0000"/>
                </a:solidFill>
              </a:rPr>
              <a:t> 3: </a:t>
            </a:r>
            <a:r>
              <a:rPr lang="en-US" b="1" dirty="0" err="1" smtClean="0">
                <a:solidFill>
                  <a:srgbClr val="FF0000"/>
                </a:solidFill>
              </a:rPr>
              <a:t>Khâu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nón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941" y="1747520"/>
            <a:ext cx="5257800" cy="490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1747520"/>
            <a:ext cx="559498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2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6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395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Bước</a:t>
            </a:r>
            <a:r>
              <a:rPr lang="en-US" b="1" dirty="0" smtClean="0">
                <a:solidFill>
                  <a:srgbClr val="FF0000"/>
                </a:solidFill>
              </a:rPr>
              <a:t> 4: </a:t>
            </a:r>
            <a:r>
              <a:rPr lang="en-US" b="1" dirty="0" err="1" smtClean="0">
                <a:solidFill>
                  <a:srgbClr val="FF0000"/>
                </a:solidFill>
              </a:rPr>
              <a:t>Làm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chỗ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buộc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quai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nón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840" y="1534160"/>
            <a:ext cx="9062720" cy="508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1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69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93390" y="3530723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CHIA SẺ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CHIA SẺ</a:t>
            </a:r>
          </a:p>
        </p:txBody>
      </p:sp>
      <p:pic>
        <p:nvPicPr>
          <p:cNvPr id="3" name="(10) Viet Nam que huong toi (Nhac khong loi - canh dep) - YouTub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8423" y="50456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30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s://file.hstatic.net/200000835203/file/_01__nguoi-nong-dan_56183279eba749f29a4f13bbbb722d85_grand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5" y="65134"/>
            <a:ext cx="5746377" cy="4291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edia.istockphoto.com/id/1217916892/vi/anh/c%E1%BA%ADu-b%C3%A9-vi%E1%BB%87t-nam-%C4%91%E1%BB%99i-n%C3%B3n-l%C3%A1-ng%E1%BB%93i-tr%C3%AAn-l%C6%B0ng-tr%C3%A2u-v%C3%A0-ch%C6%A1i-s%C3%A1o.jpg?s=612x612&amp;w=0&amp;k=20&amp;c=-BmCAGO9p5ys4ZF2nUH6ygVI-1kmEgrN_JWSMltc9BU=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754" y="2814918"/>
            <a:ext cx="5949016" cy="40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8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blogger.googleusercontent.com/img/b/R29vZ2xl/AVvXsEjbvR_rid8M62EZeM5jOvZ5qgKW-FdOauyFa6CKbeBjSCjaW3B9yeHp4RpxSEwdHjgvfGKxzYKM3se3brDA-57ssdi7agR6ROqIKsOL5kqkVTWPeMq-55Vv_kx2HlMhGnoHNeOFWus9NSE/s1600/unnamed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35" y="61912"/>
            <a:ext cx="5656730" cy="457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shui.com/wp-content/uploads/2013/01/hangrong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51134"/>
            <a:ext cx="5905500" cy="442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839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trangphucdienanhsang.com/wp-content/uploads/421738626_770572615104679_2494411292254367863_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94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dm.com.vn/img_data/images/non-la-tet-noel-(10)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45"/>
          <a:stretch/>
        </p:blipFill>
        <p:spPr bwMode="auto">
          <a:xfrm>
            <a:off x="6320118" y="2384612"/>
            <a:ext cx="5641974" cy="43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880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ông dụng của nón lá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314687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ÁP DỤNG</a:t>
            </a:r>
          </a:p>
        </p:txBody>
      </p:sp>
    </p:spTree>
    <p:extLst>
      <p:ext uri="{BB962C8B-B14F-4D97-AF65-F5344CB8AC3E}">
        <p14:creationId xmlns:p14="http://schemas.microsoft.com/office/powerpoint/2010/main" val="351920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82CC6C-60A1-F5C9-F9FA-0421FEAE67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11732D3-68F2-BF96-F648-D4F77EC6F7CC}"/>
              </a:ext>
            </a:extLst>
          </p:cNvPr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5. ĐÁNH GIÁ</a:t>
            </a:r>
          </a:p>
        </p:txBody>
      </p:sp>
      <p:pic>
        <p:nvPicPr>
          <p:cNvPr id="3" name="Việt Nam Quê Hương Tôi - Trọng Tấn [Official Audio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9058" y="5054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7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6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KẾT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Que-Toi-Thuy-Chi (mp3cut.net)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7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531" y="3494865"/>
            <a:ext cx="98262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KHÁM PHÁ</a:t>
            </a:r>
          </a:p>
        </p:txBody>
      </p:sp>
    </p:spTree>
    <p:extLst>
      <p:ext uri="{BB962C8B-B14F-4D97-AF65-F5344CB8AC3E}">
        <p14:creationId xmlns:p14="http://schemas.microsoft.com/office/powerpoint/2010/main" val="376717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Nón Xuân bắc đã cắ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24830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(9) Lũy - Quy trình làm nón lá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4152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43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</a:rPr>
              <a:t>Bước</a:t>
            </a:r>
            <a:r>
              <a:rPr lang="en-US" b="1" dirty="0" smtClean="0">
                <a:solidFill>
                  <a:srgbClr val="FF0000"/>
                </a:solidFill>
              </a:rPr>
              <a:t> 1: </a:t>
            </a:r>
            <a:r>
              <a:rPr lang="en-US" b="1" dirty="0" err="1" smtClean="0">
                <a:solidFill>
                  <a:srgbClr val="FF0000"/>
                </a:solidFill>
              </a:rPr>
              <a:t>Chuẩn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bị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lá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để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làm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nón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https://image.bnews.vn/MediaUpload/Org/2018/02/14/095633_anh-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/>
          <a:stretch/>
        </p:blipFill>
        <p:spPr bwMode="auto">
          <a:xfrm>
            <a:off x="3362959" y="821764"/>
            <a:ext cx="5466081" cy="282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9040" y="3751740"/>
            <a:ext cx="5466081" cy="2943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80" y="3751740"/>
            <a:ext cx="5445760" cy="29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1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25338&quot;&gt;&lt;property id=&quot;20148&quot; value=&quot;5&quot;/&gt;&lt;property id=&quot;20300&quot; value=&quot;Slide 1&quot;/&gt;&lt;property id=&quot;20307&quot; value=&quot;269&quot;/&gt;&lt;/object&gt;&lt;object type=&quot;3&quot; unique_id=&quot;25339&quot;&gt;&lt;property id=&quot;20148&quot; value=&quot;5&quot;/&gt;&lt;property id=&quot;20300&quot; value=&quot;Slide 2&quot;/&gt;&lt;property id=&quot;20307&quot; value=&quot;268&quot;/&gt;&lt;/object&gt;&lt;object type=&quot;3&quot; unique_id=&quot;25340&quot;&gt;&lt;property id=&quot;20148&quot; value=&quot;5&quot;/&gt;&lt;property id=&quot;20300&quot; value=&quot;Slide 3&quot;/&gt;&lt;property id=&quot;20307&quot; value=&quot;271&quot;/&gt;&lt;/object&gt;&lt;object type=&quot;3&quot; unique_id=&quot;25341&quot;&gt;&lt;property id=&quot;20148&quot; value=&quot;5&quot;/&gt;&lt;property id=&quot;20300&quot; value=&quot;Slide 4&quot;/&gt;&lt;property id=&quot;20307&quot; value=&quot;272&quot;/&gt;&lt;/object&gt;&lt;object type=&quot;3&quot; unique_id=&quot;25342&quot;&gt;&lt;property id=&quot;20148&quot; value=&quot;5&quot;/&gt;&lt;property id=&quot;20300&quot; value=&quot;Slide 6&quot;/&gt;&lt;property id=&quot;20307&quot; value=&quot;274&quot;/&gt;&lt;/object&gt;&lt;object type=&quot;3&quot; unique_id=&quot;25343&quot;&gt;&lt;property id=&quot;20148&quot; value=&quot;5&quot;/&gt;&lt;property id=&quot;20300&quot; value=&quot;Slide 7&quot;/&gt;&lt;property id=&quot;20307&quot; value=&quot;275&quot;/&gt;&lt;/object&gt;&lt;object type=&quot;3&quot; unique_id=&quot;25345&quot;&gt;&lt;property id=&quot;20148&quot; value=&quot;5&quot;/&gt;&lt;property id=&quot;20300&quot; value=&quot;Slide 33&quot;/&gt;&lt;property id=&quot;20307&quot; value=&quot;273&quot;/&gt;&lt;/object&gt;&lt;object type=&quot;3&quot; unique_id=&quot;25966&quot;&gt;&lt;property id=&quot;20148&quot; value=&quot;5&quot;/&gt;&lt;property id=&quot;20300&quot; value=&quot;Slide 8&quot;/&gt;&lt;property id=&quot;20307&quot; value=&quot;293&quot;/&gt;&lt;/object&gt;&lt;object type=&quot;3&quot; unique_id=&quot;25967&quot;&gt;&lt;property id=&quot;20148&quot; value=&quot;5&quot;/&gt;&lt;property id=&quot;20300&quot; value=&quot;Slide 9&quot;/&gt;&lt;property id=&quot;20307&quot; value=&quot;292&quot;/&gt;&lt;/object&gt;&lt;object type=&quot;3&quot; unique_id=&quot;25968&quot;&gt;&lt;property id=&quot;20148&quot; value=&quot;5&quot;/&gt;&lt;property id=&quot;20300&quot; value=&quot;Slide 10&quot;/&gt;&lt;property id=&quot;20307&quot; value=&quot;291&quot;/&gt;&lt;/object&gt;&lt;object type=&quot;3&quot; unique_id=&quot;25969&quot;&gt;&lt;property id=&quot;20148&quot; value=&quot;5&quot;/&gt;&lt;property id=&quot;20300&quot; value=&quot;Slide 11&quot;/&gt;&lt;property id=&quot;20307&quot; value=&quot;290&quot;/&gt;&lt;/object&gt;&lt;object type=&quot;3&quot; unique_id=&quot;25970&quot;&gt;&lt;property id=&quot;20148&quot; value=&quot;5&quot;/&gt;&lt;property id=&quot;20300&quot; value=&quot;Slide 12&quot;/&gt;&lt;property id=&quot;20307&quot; value=&quot;289&quot;/&gt;&lt;/object&gt;&lt;object type=&quot;3&quot; unique_id=&quot;25971&quot;&gt;&lt;property id=&quot;20148&quot; value=&quot;5&quot;/&gt;&lt;property id=&quot;20300&quot; value=&quot;Slide 13&quot;/&gt;&lt;property id=&quot;20307&quot; value=&quot;288&quot;/&gt;&lt;/object&gt;&lt;object type=&quot;3&quot; unique_id=&quot;26029&quot;&gt;&lt;property id=&quot;20148&quot; value=&quot;5&quot;/&gt;&lt;property id=&quot;20300&quot; value=&quot;Slide 5&quot;/&gt;&lt;property id=&quot;20307&quot; value=&quot;294&quot;/&gt;&lt;/object&gt;&lt;object type=&quot;3&quot; unique_id=&quot;26118&quot;&gt;&lt;property id=&quot;20148&quot; value=&quot;5&quot;/&gt;&lt;property id=&quot;20300&quot; value=&quot;Slide 35&quot;/&gt;&lt;property id=&quot;20307&quot; value=&quot;295&quot;/&gt;&lt;/object&gt;&lt;object type=&quot;3&quot; unique_id=&quot;26291&quot;&gt;&lt;property id=&quot;20148&quot; value=&quot;5&quot;/&gt;&lt;property id=&quot;20300&quot; value=&quot;Slide 32&quot;/&gt;&lt;property id=&quot;20307&quot; value=&quot;301&quot;/&gt;&lt;/object&gt;&lt;object type=&quot;3&quot; unique_id=&quot;26401&quot;&gt;&lt;property id=&quot;20148&quot; value=&quot;5&quot;/&gt;&lt;property id=&quot;20300&quot; value=&quot;Slide 34&quot;/&gt;&lt;property id=&quot;20307&quot; value=&quot;302&quot;/&gt;&lt;/object&gt;&lt;object type=&quot;3&quot; unique_id=&quot;27879&quot;&gt;&lt;property id=&quot;20148&quot; value=&quot;5&quot;/&gt;&lt;property id=&quot;20300&quot; value=&quot;Slide 14&quot;/&gt;&lt;property id=&quot;20307&quot; value=&quot;317&quot;/&gt;&lt;/object&gt;&lt;object type=&quot;3&quot; unique_id=&quot;27883&quot;&gt;&lt;property id=&quot;20148&quot; value=&quot;5&quot;/&gt;&lt;property id=&quot;20300&quot; value=&quot;Slide 21&quot;/&gt;&lt;property id=&quot;20307&quot; value=&quot;321&quot;/&gt;&lt;/object&gt;&lt;object type=&quot;3&quot; unique_id=&quot;28927&quot;&gt;&lt;property id=&quot;20148&quot; value=&quot;5&quot;/&gt;&lt;property id=&quot;20300&quot; value=&quot;Slide 15&quot;/&gt;&lt;property id=&quot;20307&quot; value=&quot;344&quot;/&gt;&lt;/object&gt;&lt;object type=&quot;3&quot; unique_id=&quot;28928&quot;&gt;&lt;property id=&quot;20148&quot; value=&quot;5&quot;/&gt;&lt;property id=&quot;20300&quot; value=&quot;Slide 16&quot;/&gt;&lt;property id=&quot;20307&quot; value=&quot;348&quot;/&gt;&lt;/object&gt;&lt;object type=&quot;3&quot; unique_id=&quot;28929&quot;&gt;&lt;property id=&quot;20148&quot; value=&quot;5&quot;/&gt;&lt;property id=&quot;20300&quot; value=&quot;Slide 17&quot;/&gt;&lt;property id=&quot;20307&quot; value=&quot;352&quot;/&gt;&lt;/object&gt;&lt;object type=&quot;3&quot; unique_id=&quot;28930&quot;&gt;&lt;property id=&quot;20148&quot; value=&quot;5&quot;/&gt;&lt;property id=&quot;20300&quot; value=&quot;Slide 18&quot;/&gt;&lt;property id=&quot;20307&quot; value=&quot;331&quot;/&gt;&lt;/object&gt;&lt;object type=&quot;3&quot; unique_id=&quot;28931&quot;&gt;&lt;property id=&quot;20148&quot; value=&quot;5&quot;/&gt;&lt;property id=&quot;20300&quot; value=&quot;Slide 19&quot;/&gt;&lt;property id=&quot;20307&quot; value=&quot;333&quot;/&gt;&lt;/object&gt;&lt;object type=&quot;3&quot; unique_id=&quot;28932&quot;&gt;&lt;property id=&quot;20148&quot; value=&quot;5&quot;/&gt;&lt;property id=&quot;20300&quot; value=&quot;Slide 20&quot;/&gt;&lt;property id=&quot;20307&quot; value=&quot;335&quot;/&gt;&lt;/object&gt;&lt;object type=&quot;3&quot; unique_id=&quot;28933&quot;&gt;&lt;property id=&quot;20148&quot; value=&quot;5&quot;/&gt;&lt;property id=&quot;20300&quot; value=&quot;Slide 22&quot;/&gt;&lt;property id=&quot;20307&quot; value=&quot;337&quot;/&gt;&lt;/object&gt;&lt;object type=&quot;3&quot; unique_id=&quot;28934&quot;&gt;&lt;property id=&quot;20148&quot; value=&quot;5&quot;/&gt;&lt;property id=&quot;20300&quot; value=&quot;Slide 23&quot;/&gt;&lt;property id=&quot;20307&quot; value=&quot;339&quot;/&gt;&lt;/object&gt;&lt;object type=&quot;3&quot; unique_id=&quot;28935&quot;&gt;&lt;property id=&quot;20148&quot; value=&quot;5&quot;/&gt;&lt;property id=&quot;20300&quot; value=&quot;Slide 24&quot;/&gt;&lt;property id=&quot;20307&quot; value=&quot;353&quot;/&gt;&lt;/object&gt;&lt;object type=&quot;3&quot; unique_id=&quot;28937&quot;&gt;&lt;property id=&quot;20148&quot; value=&quot;5&quot;/&gt;&lt;property id=&quot;20300&quot; value=&quot;Slide 28&quot;/&gt;&lt;property id=&quot;20307&quot; value=&quot;354&quot;/&gt;&lt;/object&gt;&lt;object type=&quot;3&quot; unique_id=&quot;28938&quot;&gt;&lt;property id=&quot;20148&quot; value=&quot;5&quot;/&gt;&lt;property id=&quot;20300&quot; value=&quot;Slide 29&quot;/&gt;&lt;property id=&quot;20307&quot; value=&quot;342&quot;/&gt;&lt;/object&gt;&lt;object type=&quot;3&quot; unique_id=&quot;28939&quot;&gt;&lt;property id=&quot;20148&quot; value=&quot;5&quot;/&gt;&lt;property id=&quot;20300&quot; value=&quot;Slide 30&quot;/&gt;&lt;property id=&quot;20307&quot; value=&quot;347&quot;/&gt;&lt;/object&gt;&lt;object type=&quot;3&quot; unique_id=&quot;28940&quot;&gt;&lt;property id=&quot;20148&quot; value=&quot;5&quot;/&gt;&lt;property id=&quot;20300&quot; value=&quot;Slide 31&quot;/&gt;&lt;property id=&quot;20307&quot; value=&quot;351&quot;/&gt;&lt;/object&gt;&lt;object type=&quot;3&quot; unique_id=&quot;29411&quot;&gt;&lt;property id=&quot;20148&quot; value=&quot;5&quot;/&gt;&lt;property id=&quot;20300&quot; value=&quot;Slide 26&quot;/&gt;&lt;property id=&quot;20307&quot; value=&quot;360&quot;/&gt;&lt;/object&gt;&lt;object type=&quot;3&quot; unique_id=&quot;29412&quot;&gt;&lt;property id=&quot;20148&quot; value=&quot;5&quot;/&gt;&lt;property id=&quot;20300&quot; value=&quot;Slide 27&quot;/&gt;&lt;property id=&quot;20307&quot; value=&quot;362&quot;/&gt;&lt;/object&gt;&lt;object type=&quot;3&quot; unique_id=&quot;29694&quot;&gt;&lt;property id=&quot;20148&quot; value=&quot;5&quot;/&gt;&lt;property id=&quot;20300&quot; value=&quot;Slide 36&quot;/&gt;&lt;property id=&quot;20307&quot; value=&quot;364&quot;/&gt;&lt;/object&gt;&lt;object type=&quot;3&quot; unique_id=&quot;29810&quot;&gt;&lt;property id=&quot;20148&quot; value=&quot;5&quot;/&gt;&lt;property id=&quot;20300&quot; value=&quot;Slide 25&quot;/&gt;&lt;property id=&quot;20307&quot; value=&quot;365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3803</TotalTime>
  <Words>85</Words>
  <Application>Microsoft Office PowerPoint</Application>
  <PresentationFormat>Widescreen</PresentationFormat>
  <Paragraphs>16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Bước 1: Chuẩn bị lá để làm nón</vt:lpstr>
      <vt:lpstr>PowerPoint Presentation</vt:lpstr>
      <vt:lpstr>Bước 2: Làm vành nón</vt:lpstr>
      <vt:lpstr>PowerPoint Presentation</vt:lpstr>
      <vt:lpstr>Bước 3: Khâu nón</vt:lpstr>
      <vt:lpstr>PowerPoint Presentation</vt:lpstr>
      <vt:lpstr>Bước 4: Làm chỗ buộc quai nón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253</cp:revision>
  <dcterms:created xsi:type="dcterms:W3CDTF">2020-12-25T14:35:26Z</dcterms:created>
  <dcterms:modified xsi:type="dcterms:W3CDTF">2026-04-07T00:21:20Z</dcterms:modified>
</cp:coreProperties>
</file>