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89" r:id="rId6"/>
    <p:sldId id="262" r:id="rId7"/>
    <p:sldId id="263" r:id="rId8"/>
    <p:sldId id="264" r:id="rId9"/>
    <p:sldId id="266" r:id="rId10"/>
    <p:sldId id="288" r:id="rId11"/>
    <p:sldId id="28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8061-0EC6-B4AA-596C-8AA110268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4498E-329D-3FB0-507F-37C0A2248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86869-98C3-5C78-514A-B7C4224E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4655A-8A00-9C97-529D-92F4F9EC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78F7-ACB5-BC38-8BBB-1A5337B7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174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27CC-AC25-678F-0D34-928B43D3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9104B-54B3-3882-B26E-3EE332B22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AFB3A-61A1-8352-90CE-2E93BC97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4576-D2C0-A0FD-BE69-59336E77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5E3DD-2BFE-5EFD-43F3-1F3E80DE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497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608B63-ED1A-DFB8-EDB7-BB6C303CB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B45C4-B5DF-1F5F-693A-0FF997B76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7E060-A5EB-5441-9694-C6792187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A8086-C60B-3653-2405-4B48B12E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208F5-E438-2F9E-930E-D8927015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67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F292-871D-F709-FEA8-77880ECE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7B3D-0C29-04B8-BA8B-2191FAFAF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311E-DA20-CBB3-978D-60F017AA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0625C-0955-D080-F883-ABFA295B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BC08-9F26-391E-BAE1-821449F8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90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E6F0-1863-EDA9-3667-5D66F8C7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9E6B7-1DF9-3010-5137-57071BD06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6D114-58DF-C7B9-809E-30272E05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4FED-7A95-6C09-14AD-E7B1E648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55255-5186-A4EB-1CBF-35D6656C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88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6CFF-DA4E-7831-D7CD-83642D85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8E597-BB20-997E-5C48-6F75CA24B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0E831-FC06-E769-EF4D-0B6B0566A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0F480-B734-974C-6217-B77A197F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76A06-A436-773B-0739-3AF2A08A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DEB48-DE7D-0F72-05FB-9DBB5BC4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533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FDD2-CDEF-6179-63E5-8999929E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A5DD6-9571-55A9-2BE0-EBD8DE8C4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C3C8B-3F90-7A65-B3C8-3C6B498DA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B5122-52E9-7C6F-47C5-CA29ABD21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7693-BC68-157F-C748-4EF15FBA3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A0ED3-E21C-EC1F-B917-138197D5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F2ED2-D47D-2E91-4939-89700B03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45939-A48D-0AD2-096E-7026DC70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39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9610-8225-F8A2-9FE6-1ADE1E18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31291-3408-4C03-B0B8-86146138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081D3-9C15-ADA5-2B0F-26ABEB33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1F028-A7B9-E4B8-D108-B8E7651F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582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9E501-BA50-0CF6-A0AC-BE7C9128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57C29-1BD6-9D0C-1202-C0A88B63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267B1-EA0B-0EA0-03F7-A78E5EC5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79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7C50-E0F9-AE82-B5C9-028F4270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71B4D-3DE5-788E-8A2A-22175D5E0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53468-FC8D-6B56-95C2-9D0AE6667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BBA43-E170-2385-F052-0F92456B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734CE-3A55-332A-93A5-E3A68715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BB30D-42DA-5ADC-FC7A-C95F7AE8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7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7DE-C95C-7FC2-EFE3-089D23BA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3132FA-D75B-FFC3-EC28-80742D152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D1D08-87F8-AE63-4A83-295CB7E6D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3B338-F5BC-5546-16F5-786FDD33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F23C-0F25-FF66-636B-31D756DA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D3834-0C35-5E43-7243-9E98C235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32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F384FC-7645-0E1E-3634-BF672839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1A39D-ED3C-145A-7C31-C349B7C94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F4A-C769-4C75-5336-83B23E1C5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1DA5-23E3-402F-AC61-77E454A23E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DF967-E351-7DAD-3DC5-495F2DE02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77B75-D198-A8A7-EE10-477AE5650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5D698-5F11-4018-BCBA-E2F8736B1E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25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J60012BSa">
            <a:extLst>
              <a:ext uri="{FF2B5EF4-FFF2-40B4-BE49-F238E27FC236}">
                <a16:creationId xmlns:a16="http://schemas.microsoft.com/office/drawing/2014/main" id="{5004980E-C267-733F-9C78-8D5EE539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89952" y="2808506"/>
            <a:ext cx="7257154" cy="1393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00J60012BSa">
            <a:extLst>
              <a:ext uri="{FF2B5EF4-FFF2-40B4-BE49-F238E27FC236}">
                <a16:creationId xmlns:a16="http://schemas.microsoft.com/office/drawing/2014/main" id="{CC84BEC8-6338-A248-4BC2-1E4978C7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232" y="5776685"/>
            <a:ext cx="12656461" cy="1357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00J60012BSa">
            <a:extLst>
              <a:ext uri="{FF2B5EF4-FFF2-40B4-BE49-F238E27FC236}">
                <a16:creationId xmlns:a16="http://schemas.microsoft.com/office/drawing/2014/main" id="{48CDDD7E-EF46-4E32-18A9-ACA8D4F0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08677" y="2757705"/>
            <a:ext cx="7373275" cy="13933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00J60012BSa">
            <a:extLst>
              <a:ext uri="{FF2B5EF4-FFF2-40B4-BE49-F238E27FC236}">
                <a16:creationId xmlns:a16="http://schemas.microsoft.com/office/drawing/2014/main" id="{ECB3FF67-A70D-61AD-1455-08859A9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32232" y="-162281"/>
            <a:ext cx="12540343" cy="1175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B316450-C188-B256-B440-35CF81C8B154}"/>
              </a:ext>
            </a:extLst>
          </p:cNvPr>
          <p:cNvSpPr/>
          <p:nvPr/>
        </p:nvSpPr>
        <p:spPr>
          <a:xfrm>
            <a:off x="2119085" y="3956992"/>
            <a:ext cx="7953828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vi-VN" sz="28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Lớp: Nhà Trẻ NTD1</a:t>
            </a:r>
          </a:p>
          <a:p>
            <a:pPr algn="ctr">
              <a:spcBef>
                <a:spcPct val="50000"/>
              </a:spcBef>
            </a:pPr>
            <a:r>
              <a:rPr lang="vi-VN" sz="28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Giáo viên: Nguyễn Thị Huyền Trang</a:t>
            </a:r>
            <a:endParaRPr lang="vi-VN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2CBB-DD75-7120-57E7-7FD91D349EE3}"/>
              </a:ext>
            </a:extLst>
          </p:cNvPr>
          <p:cNvSpPr txBox="1"/>
          <p:nvPr/>
        </p:nvSpPr>
        <p:spPr>
          <a:xfrm>
            <a:off x="1155560" y="1509639"/>
            <a:ext cx="10339754" cy="224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đỏ - Màu vàng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2E13E1-9CC3-28FF-AFE4-7963E993F9B6}"/>
              </a:ext>
            </a:extLst>
          </p:cNvPr>
          <p:cNvSpPr/>
          <p:nvPr/>
        </p:nvSpPr>
        <p:spPr>
          <a:xfrm>
            <a:off x="992500" y="728727"/>
            <a:ext cx="10665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MẦM NON XUÂN HỒNG B</a:t>
            </a:r>
          </a:p>
        </p:txBody>
      </p:sp>
    </p:spTree>
    <p:extLst>
      <p:ext uri="{BB962C8B-B14F-4D97-AF65-F5344CB8AC3E}">
        <p14:creationId xmlns:p14="http://schemas.microsoft.com/office/powerpoint/2010/main" val="21295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099" descr="487b2764_illustration_cartoon_girl_b10-psd-0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àu hoa">
            <a:hlinkClick r:id="" action="ppaction://media"/>
            <a:extLst>
              <a:ext uri="{FF2B5EF4-FFF2-40B4-BE49-F238E27FC236}">
                <a16:creationId xmlns:a16="http://schemas.microsoft.com/office/drawing/2014/main" id="{528D5741-D359-8127-3209-BC1405A4E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5747" y="4488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EBB0E29-5851-4BE4-1F33-0C8AC8B3B1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DF79AE4-EA0E-E761-7B9D-24B231597B5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9940" name="Picture 4" descr="SLGG_2002">
            <a:extLst>
              <a:ext uri="{FF2B5EF4-FFF2-40B4-BE49-F238E27FC236}">
                <a16:creationId xmlns:a16="http://schemas.microsoft.com/office/drawing/2014/main" id="{906BBE23-7F9E-B554-1CAE-BD5B9F15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-531812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>
            <a:extLst>
              <a:ext uri="{FF2B5EF4-FFF2-40B4-BE49-F238E27FC236}">
                <a16:creationId xmlns:a16="http://schemas.microsoft.com/office/drawing/2014/main" id="{74DDFC85-894A-9827-9053-B50D3D4709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838200"/>
            <a:ext cx="67818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</a:rPr>
              <a:t>Xin chào </a:t>
            </a:r>
          </a:p>
          <a:p>
            <a:pPr algn="ctr"/>
            <a:r>
              <a:rPr lang="vi-VN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</a:rPr>
              <a:t>và hẹn gặp lại</a:t>
            </a:r>
          </a:p>
        </p:txBody>
      </p:sp>
      <p:pic>
        <p:nvPicPr>
          <p:cNvPr id="12294" name="Picture 6" descr="Picture4">
            <a:extLst>
              <a:ext uri="{FF2B5EF4-FFF2-40B4-BE49-F238E27FC236}">
                <a16:creationId xmlns:a16="http://schemas.microsoft.com/office/drawing/2014/main" id="{CEC118F7-15EC-3F2A-5B9F-F8E3D385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t">
            <a:extLst>
              <a:ext uri="{FF2B5EF4-FFF2-40B4-BE49-F238E27FC236}">
                <a16:creationId xmlns:a16="http://schemas.microsoft.com/office/drawing/2014/main" id="{3036452B-1613-D3EC-B950-CD84FBF5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8">
            <a:extLst>
              <a:ext uri="{FF2B5EF4-FFF2-40B4-BE49-F238E27FC236}">
                <a16:creationId xmlns:a16="http://schemas.microsoft.com/office/drawing/2014/main" id="{D3E4F33E-FE4A-C1EA-AFDD-9F860ADF6AB3}"/>
              </a:ext>
            </a:extLst>
          </p:cNvPr>
          <p:cNvGrpSpPr>
            <a:grpSpLocks/>
          </p:cNvGrpSpPr>
          <p:nvPr/>
        </p:nvGrpSpPr>
        <p:grpSpPr bwMode="auto">
          <a:xfrm rot="-3343125">
            <a:off x="-76200" y="228600"/>
            <a:ext cx="6553200" cy="1981200"/>
            <a:chOff x="480" y="1248"/>
            <a:chExt cx="5088" cy="1824"/>
          </a:xfrm>
        </p:grpSpPr>
        <p:sp>
          <p:nvSpPr>
            <p:cNvPr id="12301" name="Line 9">
              <a:extLst>
                <a:ext uri="{FF2B5EF4-FFF2-40B4-BE49-F238E27FC236}">
                  <a16:creationId xmlns:a16="http://schemas.microsoft.com/office/drawing/2014/main" id="{7B34C064-0E7A-6BCB-95B2-991AF505BF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1392"/>
              <a:ext cx="1632" cy="10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2" name="Line 10">
              <a:extLst>
                <a:ext uri="{FF2B5EF4-FFF2-40B4-BE49-F238E27FC236}">
                  <a16:creationId xmlns:a16="http://schemas.microsoft.com/office/drawing/2014/main" id="{D4AAA9CA-07FE-A64B-7DA0-6276E680E6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872"/>
              <a:ext cx="384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3" name="Line 11">
              <a:extLst>
                <a:ext uri="{FF2B5EF4-FFF2-40B4-BE49-F238E27FC236}">
                  <a16:creationId xmlns:a16="http://schemas.microsoft.com/office/drawing/2014/main" id="{717BB947-BAFE-83B9-FA2B-0691585CB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776"/>
              <a:ext cx="1152" cy="124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4" name="Line 12">
              <a:extLst>
                <a:ext uri="{FF2B5EF4-FFF2-40B4-BE49-F238E27FC236}">
                  <a16:creationId xmlns:a16="http://schemas.microsoft.com/office/drawing/2014/main" id="{D56520B5-FA84-65B0-F0F4-921A87CAA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48"/>
              <a:ext cx="1824" cy="7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5" name="Line 13">
              <a:extLst>
                <a:ext uri="{FF2B5EF4-FFF2-40B4-BE49-F238E27FC236}">
                  <a16:creationId xmlns:a16="http://schemas.microsoft.com/office/drawing/2014/main" id="{6C451A7F-C165-B224-6AD3-3F5669693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2" y="1776"/>
              <a:ext cx="672" cy="5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6" name="Line 14">
              <a:extLst>
                <a:ext uri="{FF2B5EF4-FFF2-40B4-BE49-F238E27FC236}">
                  <a16:creationId xmlns:a16="http://schemas.microsoft.com/office/drawing/2014/main" id="{121AFC64-BA8D-89F6-DEAA-335EFDACE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968"/>
              <a:ext cx="192" cy="7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07" name="Line 15">
              <a:extLst>
                <a:ext uri="{FF2B5EF4-FFF2-40B4-BE49-F238E27FC236}">
                  <a16:creationId xmlns:a16="http://schemas.microsoft.com/office/drawing/2014/main" id="{2B830EFC-F8CC-5684-FBCA-8C4851015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536"/>
              <a:ext cx="960" cy="5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2297" name="Picture 16" descr="1315570erpqxojwmo">
            <a:extLst>
              <a:ext uri="{FF2B5EF4-FFF2-40B4-BE49-F238E27FC236}">
                <a16:creationId xmlns:a16="http://schemas.microsoft.com/office/drawing/2014/main" id="{1845CF88-FF8B-59A9-CC09-1A3C90EEC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3581401"/>
            <a:ext cx="990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7" descr="729747d8za2kbusq">
            <a:extLst>
              <a:ext uri="{FF2B5EF4-FFF2-40B4-BE49-F238E27FC236}">
                <a16:creationId xmlns:a16="http://schemas.microsoft.com/office/drawing/2014/main" id="{19A7FDE9-B7AE-4EC6-4FAC-B3264D059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68776"/>
            <a:ext cx="43434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8" descr="1315570erpqxojwmo">
            <a:extLst>
              <a:ext uri="{FF2B5EF4-FFF2-40B4-BE49-F238E27FC236}">
                <a16:creationId xmlns:a16="http://schemas.microsoft.com/office/drawing/2014/main" id="{D562EB07-0639-2DD1-A9C4-371FDCD92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77400" y="3657601"/>
            <a:ext cx="990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9" descr="Bluebird05-animated-chick_in_flight">
            <a:extLst>
              <a:ext uri="{FF2B5EF4-FFF2-40B4-BE49-F238E27FC236}">
                <a16:creationId xmlns:a16="http://schemas.microsoft.com/office/drawing/2014/main" id="{3903C5EA-DDAC-59E1-46C5-11CC9CAF9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381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CC0E8E-CDC3-A3A0-B459-AF312432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2" y="-126609"/>
            <a:ext cx="12989840" cy="80647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3748B8-21E5-BDE8-91FB-87ADBD1F96BA}"/>
              </a:ext>
            </a:extLst>
          </p:cNvPr>
          <p:cNvSpPr/>
          <p:nvPr/>
        </p:nvSpPr>
        <p:spPr>
          <a:xfrm>
            <a:off x="525872" y="108021"/>
            <a:ext cx="6495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4"/>
                </a:solidFill>
              </a:rPr>
              <a:t>1. Ổn định, tổ chức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1E6F09-6A0B-D581-8AC5-62DAB4F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27" y="1623325"/>
            <a:ext cx="7051927" cy="47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86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945C85-2112-670E-ED2C-254AC486F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689"/>
            <a:ext cx="12192000" cy="7938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AB70F-6CC7-B086-D69D-E1AFD00E7487}"/>
              </a:ext>
            </a:extLst>
          </p:cNvPr>
          <p:cNvSpPr txBox="1"/>
          <p:nvPr/>
        </p:nvSpPr>
        <p:spPr>
          <a:xfrm>
            <a:off x="-587326" y="0"/>
            <a:ext cx="61968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n/>
                <a:solidFill>
                  <a:schemeClr val="accent4"/>
                </a:solidFill>
              </a:rPr>
              <a:t>2. Bài mới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AF979-E68A-D954-D182-F89F86E510B3}"/>
              </a:ext>
            </a:extLst>
          </p:cNvPr>
          <p:cNvSpPr/>
          <p:nvPr/>
        </p:nvSpPr>
        <p:spPr>
          <a:xfrm>
            <a:off x="2511083" y="1217198"/>
            <a:ext cx="6542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NBPB: Hoa hồng – Hoa cúc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AutoShape 2" descr="Hình ảnh Hoa Hồng đỏ PNG , Hoa Hồng, Những Bông Hoa, Màu đỏ PNG trong suốt  và Vector để tải xuống miễn phí">
            <a:extLst>
              <a:ext uri="{FF2B5EF4-FFF2-40B4-BE49-F238E27FC236}">
                <a16:creationId xmlns:a16="http://schemas.microsoft.com/office/drawing/2014/main" id="{2511E365-8317-ECB9-9A3D-2A50B52EB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32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a hồng vàng mừng sinh nhật: Ý nghĩa và những mẫu đẹp nhất nên chọn - FLoLi">
            <a:extLst>
              <a:ext uri="{FF2B5EF4-FFF2-40B4-BE49-F238E27FC236}">
                <a16:creationId xmlns:a16="http://schemas.microsoft.com/office/drawing/2014/main" id="{0F6DCAB1-189D-265F-AECF-E94A95A2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4" y="39745"/>
            <a:ext cx="5570805" cy="30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Ý nghĩa hoa hồng trắng - loài hoa tinh khiết được dành tặng vào những dịp  lễ quan trọng">
            <a:extLst>
              <a:ext uri="{FF2B5EF4-FFF2-40B4-BE49-F238E27FC236}">
                <a16:creationId xmlns:a16="http://schemas.microsoft.com/office/drawing/2014/main" id="{86FE884B-58AF-9005-5F5C-8D014586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3429001"/>
            <a:ext cx="557080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iải đáp ý nghĩa hoa hồng tím trong cuộc sống và trong tình yêu">
            <a:extLst>
              <a:ext uri="{FF2B5EF4-FFF2-40B4-BE49-F238E27FC236}">
                <a16:creationId xmlns:a16="http://schemas.microsoft.com/office/drawing/2014/main" id="{87DC78C6-7CC9-3B50-9428-08B511509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4" y="3429001"/>
            <a:ext cx="557080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ình ảnh : thiên nhiên, thực vật, Đường chân trời, Cánh hoa, bông hồng, Đỏ,  Gần, Hồng, Đóng lên, Floribunda, Chụp macro, Hoa màu đỏ, thực vật có hoa, Hoa  hồng vườn,">
            <a:extLst>
              <a:ext uri="{FF2B5EF4-FFF2-40B4-BE49-F238E27FC236}">
                <a16:creationId xmlns:a16="http://schemas.microsoft.com/office/drawing/2014/main" id="{765863B5-D579-53A7-850A-A7E972CA2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39745"/>
            <a:ext cx="5570804" cy="30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945C85-2112-670E-ED2C-254AC486F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689"/>
            <a:ext cx="12192000" cy="7938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AB70F-6CC7-B086-D69D-E1AFD00E7487}"/>
              </a:ext>
            </a:extLst>
          </p:cNvPr>
          <p:cNvSpPr txBox="1"/>
          <p:nvPr/>
        </p:nvSpPr>
        <p:spPr>
          <a:xfrm>
            <a:off x="-587326" y="0"/>
            <a:ext cx="61968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AF979-E68A-D954-D182-F89F86E510B3}"/>
              </a:ext>
            </a:extLst>
          </p:cNvPr>
          <p:cNvSpPr/>
          <p:nvPr/>
        </p:nvSpPr>
        <p:spPr>
          <a:xfrm>
            <a:off x="2511083" y="1217198"/>
            <a:ext cx="6542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NBPB: Hoa hồng – Hoa cúc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AutoShape 2" descr="Hình ảnh Hoa Hồng đỏ PNG , Hoa Hồng, Những Bông Hoa, Màu đỏ PNG trong suốt  và Vector để tải xuống miễn phí">
            <a:extLst>
              <a:ext uri="{FF2B5EF4-FFF2-40B4-BE49-F238E27FC236}">
                <a16:creationId xmlns:a16="http://schemas.microsoft.com/office/drawing/2014/main" id="{2511E365-8317-ECB9-9A3D-2A50B52EB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a Cúc vàng: Nguồn gốc, ý nghĩa và những loại hoa cúc vàng">
            <a:extLst>
              <a:ext uri="{FF2B5EF4-FFF2-40B4-BE49-F238E27FC236}">
                <a16:creationId xmlns:a16="http://schemas.microsoft.com/office/drawing/2014/main" id="{5C7570A7-DC67-4FA1-5970-6AC6B458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9" y="154746"/>
            <a:ext cx="5270695" cy="30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a cúc trắng: Vẻ đẹp thuần khiết và thông điệp vĩnh cửu của tình yêu, nỗi  nhớ">
            <a:extLst>
              <a:ext uri="{FF2B5EF4-FFF2-40B4-BE49-F238E27FC236}">
                <a16:creationId xmlns:a16="http://schemas.microsoft.com/office/drawing/2014/main" id="{7C3F0913-B20D-FEE9-30D5-C315AA757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93" y="154746"/>
            <a:ext cx="4854828" cy="30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: Hoa cúc, màu tím, Mùa thu, Bouquet, vườn, thiên nhiên, Hồng, sắc  đẹp, vẻ đẹp, lý lịch, tươi, thực vật, Trang trí, Cánh hoa, ngoài trời, Nở,  màu xanh">
            <a:extLst>
              <a:ext uri="{FF2B5EF4-FFF2-40B4-BE49-F238E27FC236}">
                <a16:creationId xmlns:a16="http://schemas.microsoft.com/office/drawing/2014/main" id="{70F0F87A-77A6-3A49-D167-66EA5AA4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47" y="3429000"/>
            <a:ext cx="6250745" cy="32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D72B62-A3F2-3378-31A2-99DAAA843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35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66A19-0105-3FD6-40FF-15FA79CB8E55}"/>
              </a:ext>
            </a:extLst>
          </p:cNvPr>
          <p:cNvSpPr txBox="1"/>
          <p:nvPr/>
        </p:nvSpPr>
        <p:spPr>
          <a:xfrm>
            <a:off x="2845189" y="412381"/>
            <a:ext cx="61968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ln/>
                <a:solidFill>
                  <a:schemeClr val="accent4"/>
                </a:solidFill>
              </a:rPr>
              <a:t>So sánh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F6387-B9A4-02C4-7083-7E00C5579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56" y="1748093"/>
            <a:ext cx="2982350" cy="4976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F5ED89-1DCF-C28F-3BF0-2BE7FF319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04" y="1748091"/>
            <a:ext cx="3240005" cy="49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>
            <a:extLst>
              <a:ext uri="{FF2B5EF4-FFF2-40B4-BE49-F238E27FC236}">
                <a16:creationId xmlns:a16="http://schemas.microsoft.com/office/drawing/2014/main" id="{20CEED6B-AFAB-CFE9-FB32-A64F7828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F9E0E-BB75-4DC8-F2B9-57244870B55F}"/>
              </a:ext>
            </a:extLst>
          </p:cNvPr>
          <p:cNvSpPr txBox="1"/>
          <p:nvPr/>
        </p:nvSpPr>
        <p:spPr>
          <a:xfrm>
            <a:off x="3046828" y="1503456"/>
            <a:ext cx="6098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6000" b="1" dirty="0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6000" b="1" dirty="0">
              <a:ln w="9525" cap="flat" cmpd="sng">
                <a:solidFill>
                  <a:srgbClr val="6600CC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900C8-4212-7C8A-7595-9D905E5E1AA9}"/>
              </a:ext>
            </a:extLst>
          </p:cNvPr>
          <p:cNvSpPr txBox="1"/>
          <p:nvPr/>
        </p:nvSpPr>
        <p:spPr>
          <a:xfrm>
            <a:off x="3049172" y="2966497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</a:t>
            </a:r>
            <a:endParaRPr lang="en-US" sz="7200" dirty="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269B7-F592-1E88-B927-01362287AED4}"/>
              </a:ext>
            </a:extLst>
          </p:cNvPr>
          <p:cNvSpPr txBox="1"/>
          <p:nvPr/>
        </p:nvSpPr>
        <p:spPr>
          <a:xfrm>
            <a:off x="289561" y="98254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ln/>
                <a:solidFill>
                  <a:srgbClr val="7030A0"/>
                </a:solidFill>
                <a:latin typeface="+mj-lt"/>
              </a:rPr>
              <a:t>* Củng cố</a:t>
            </a:r>
            <a:endParaRPr lang="vi-VN" sz="4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101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A2B6-B5F6-DC1E-E41E-BE2D817F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>
            <a:extLst>
              <a:ext uri="{FF2B5EF4-FFF2-40B4-BE49-F238E27FC236}">
                <a16:creationId xmlns:a16="http://schemas.microsoft.com/office/drawing/2014/main" id="{C7E3F2B6-D43D-4F69-8087-1F005993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7B8E4-8AF6-B436-E943-69DD9A4BB019}"/>
              </a:ext>
            </a:extLst>
          </p:cNvPr>
          <p:cNvSpPr txBox="1"/>
          <p:nvPr/>
        </p:nvSpPr>
        <p:spPr>
          <a:xfrm>
            <a:off x="3046828" y="1503456"/>
            <a:ext cx="6098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6000" b="1" dirty="0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n w="9525" cap="flat" cmpd="sng">
                  <a:solidFill>
                    <a:srgbClr val="6600CC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6000" b="1" dirty="0">
              <a:ln w="9525" cap="flat" cmpd="sng">
                <a:solidFill>
                  <a:srgbClr val="6600CC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5E86D-3064-60A6-75B0-FC91E8CAD44B}"/>
              </a:ext>
            </a:extLst>
          </p:cNvPr>
          <p:cNvSpPr txBox="1"/>
          <p:nvPr/>
        </p:nvSpPr>
        <p:spPr>
          <a:xfrm>
            <a:off x="3049172" y="2966497"/>
            <a:ext cx="6098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6600" dirty="0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6600" dirty="0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6600" dirty="0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smtClean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endParaRPr lang="en-US" sz="6600" dirty="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25FD3-8AA9-AF8A-5B38-48B3418F34D1}"/>
              </a:ext>
            </a:extLst>
          </p:cNvPr>
          <p:cNvSpPr txBox="1"/>
          <p:nvPr/>
        </p:nvSpPr>
        <p:spPr>
          <a:xfrm>
            <a:off x="289561" y="98254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ln/>
                <a:solidFill>
                  <a:srgbClr val="7030A0"/>
                </a:solidFill>
                <a:latin typeface="+mj-lt"/>
              </a:rPr>
              <a:t>* Củng cố</a:t>
            </a:r>
            <a:endParaRPr lang="vi-VN" sz="48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Nhung_Ban_Nhac_Khong_Loi_Vui_Nhon_Danh_Cho_Be_Yeu_ace48">
            <a:hlinkClick r:id="" action="ppaction://media"/>
            <a:extLst>
              <a:ext uri="{FF2B5EF4-FFF2-40B4-BE49-F238E27FC236}">
                <a16:creationId xmlns:a16="http://schemas.microsoft.com/office/drawing/2014/main" id="{B1EABEAC-9F7A-05A8-FA5F-D592B9111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425" y="6277018"/>
            <a:ext cx="337624" cy="3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88</Words>
  <Application>Microsoft Office PowerPoint</Application>
  <PresentationFormat>Widescreen</PresentationFormat>
  <Paragraphs>19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Administrator</cp:lastModifiedBy>
  <cp:revision>10</cp:revision>
  <dcterms:created xsi:type="dcterms:W3CDTF">2025-12-22T07:31:36Z</dcterms:created>
  <dcterms:modified xsi:type="dcterms:W3CDTF">2025-12-25T03:43:54Z</dcterms:modified>
</cp:coreProperties>
</file>