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57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E28B-DE31-4C3B-9C45-EDFE95C30D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716B-7A25-4D2F-AFBD-644BAA91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gif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1869672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Đã tạo hình ảnh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ã tạo hình ảnh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Đã tạo hình ảnh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Đã tạo hình ảnh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" y="-92238"/>
            <a:ext cx="9465873" cy="525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35696" y="-8938"/>
            <a:ext cx="5400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000" spc="32" dirty="0" smtClean="0">
                <a:solidFill>
                  <a:srgbClr val="CD4343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TRƯỜNG MẦM NON XUÂN HỒNG B</a:t>
            </a:r>
            <a:endParaRPr lang="en-US" sz="2000" spc="32" dirty="0">
              <a:solidFill>
                <a:srgbClr val="CD4343"/>
              </a:solidFill>
              <a:latin typeface="Times New Roman" pitchFamily="18" charset="0"/>
              <a:ea typeface="Sriracha"/>
              <a:cs typeface="Times New Roman" pitchFamily="18" charset="0"/>
              <a:sym typeface="Sriracha"/>
            </a:endParaRPr>
          </a:p>
        </p:txBody>
      </p:sp>
      <p:sp>
        <p:nvSpPr>
          <p:cNvPr id="13" name="WordArt 33"/>
          <p:cNvSpPr>
            <a:spLocks noChangeArrowheads="1" noChangeShapeType="1" noTextEdit="1"/>
          </p:cNvSpPr>
          <p:nvPr/>
        </p:nvSpPr>
        <p:spPr bwMode="auto">
          <a:xfrm>
            <a:off x="1988510" y="771550"/>
            <a:ext cx="4815738" cy="990110"/>
          </a:xfrm>
          <a:prstGeom prst="rect">
            <a:avLst/>
          </a:prstGeom>
        </p:spPr>
        <p:txBody>
          <a:bodyPr spcFirstLastPara="1" wrap="none" lIns="51206" tIns="25603" rIns="51206" bIns="25603" fromWordArt="1">
            <a:prstTxWarp prst="textArchUp">
              <a:avLst>
                <a:gd name="adj" fmla="val 11461844"/>
              </a:avLst>
            </a:prstTxWarp>
          </a:bodyPr>
          <a:lstStyle/>
          <a:p>
            <a:pPr algn="ctr"/>
            <a:r>
              <a:rPr lang="en-US" sz="72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917575" y="1873900"/>
            <a:ext cx="631872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Lĩnh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vực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Phát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triển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nhận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thức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ea typeface="Sriracha"/>
              <a:cs typeface="Times New Roman" pitchFamily="18" charset="0"/>
              <a:sym typeface="Sriracha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Chủ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: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Những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con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vật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đáng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yêu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ea typeface="Sriracha"/>
              <a:cs typeface="Times New Roman" pitchFamily="18" charset="0"/>
              <a:sym typeface="Sriracha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tài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: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NBTN “Con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gà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con”</a:t>
            </a:r>
          </a:p>
          <a:p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Đối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tượng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: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Trẻ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18 – 24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tháng</a:t>
            </a:r>
            <a:endParaRPr lang="en-US" sz="2800" dirty="0" smtClean="0">
              <a:solidFill>
                <a:schemeClr val="accent1"/>
              </a:solidFill>
              <a:latin typeface="Times New Roman" pitchFamily="18" charset="0"/>
              <a:ea typeface="Sriracha"/>
              <a:cs typeface="Times New Roman" pitchFamily="18" charset="0"/>
              <a:sym typeface="Sriracha"/>
            </a:endParaRPr>
          </a:p>
          <a:p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Giáo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viên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thực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hiện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Phạm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Thị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ea typeface="Sriracha"/>
                <a:cs typeface="Times New Roman" pitchFamily="18" charset="0"/>
                <a:sym typeface="Sriracha"/>
              </a:rPr>
              <a:t>Hồi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ea typeface="Sriracha"/>
              <a:cs typeface="Times New Roman" pitchFamily="18" charset="0"/>
              <a:sym typeface="Srirach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3528" y="128618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CÔ GIÁO VỀ THĂM DỰ LỚP NTE1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-265843" y="4191930"/>
            <a:ext cx="1453467" cy="951570"/>
          </a:xfrm>
          <a:custGeom>
            <a:avLst/>
            <a:gdLst/>
            <a:ahLst/>
            <a:cxnLst/>
            <a:rect l="l" t="t" r="r" b="b"/>
            <a:pathLst>
              <a:path w="3921959" h="4032863">
                <a:moveTo>
                  <a:pt x="0" y="0"/>
                </a:moveTo>
                <a:lnTo>
                  <a:pt x="3921959" y="0"/>
                </a:lnTo>
                <a:lnTo>
                  <a:pt x="3921959" y="4032863"/>
                </a:lnTo>
                <a:lnTo>
                  <a:pt x="0" y="403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2441237" y="4241188"/>
            <a:ext cx="1591926" cy="951570"/>
          </a:xfrm>
          <a:custGeom>
            <a:avLst/>
            <a:gdLst/>
            <a:ahLst/>
            <a:cxnLst/>
            <a:rect l="l" t="t" r="r" b="b"/>
            <a:pathLst>
              <a:path w="3921959" h="4032863">
                <a:moveTo>
                  <a:pt x="0" y="0"/>
                </a:moveTo>
                <a:lnTo>
                  <a:pt x="3921959" y="0"/>
                </a:lnTo>
                <a:lnTo>
                  <a:pt x="3921959" y="4032863"/>
                </a:lnTo>
                <a:lnTo>
                  <a:pt x="0" y="403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3"/>
          <p:cNvSpPr/>
          <p:nvPr/>
        </p:nvSpPr>
        <p:spPr>
          <a:xfrm flipH="1">
            <a:off x="1133211" y="4215712"/>
            <a:ext cx="1710597" cy="1065870"/>
          </a:xfrm>
          <a:custGeom>
            <a:avLst/>
            <a:gdLst/>
            <a:ahLst/>
            <a:cxnLst/>
            <a:rect l="l" t="t" r="r" b="b"/>
            <a:pathLst>
              <a:path w="3921959" h="4032863">
                <a:moveTo>
                  <a:pt x="0" y="0"/>
                </a:moveTo>
                <a:lnTo>
                  <a:pt x="3921959" y="0"/>
                </a:lnTo>
                <a:lnTo>
                  <a:pt x="3921959" y="4032863"/>
                </a:lnTo>
                <a:lnTo>
                  <a:pt x="0" y="403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3"/>
          <p:cNvSpPr/>
          <p:nvPr/>
        </p:nvSpPr>
        <p:spPr>
          <a:xfrm>
            <a:off x="5478753" y="4278093"/>
            <a:ext cx="1453467" cy="951570"/>
          </a:xfrm>
          <a:custGeom>
            <a:avLst/>
            <a:gdLst/>
            <a:ahLst/>
            <a:cxnLst/>
            <a:rect l="l" t="t" r="r" b="b"/>
            <a:pathLst>
              <a:path w="3921959" h="4032863">
                <a:moveTo>
                  <a:pt x="0" y="0"/>
                </a:moveTo>
                <a:lnTo>
                  <a:pt x="3921959" y="0"/>
                </a:lnTo>
                <a:lnTo>
                  <a:pt x="3921959" y="4032863"/>
                </a:lnTo>
                <a:lnTo>
                  <a:pt x="0" y="403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4025286" y="4215712"/>
            <a:ext cx="1453467" cy="951570"/>
          </a:xfrm>
          <a:custGeom>
            <a:avLst/>
            <a:gdLst/>
            <a:ahLst/>
            <a:cxnLst/>
            <a:rect l="l" t="t" r="r" b="b"/>
            <a:pathLst>
              <a:path w="3921959" h="4032863">
                <a:moveTo>
                  <a:pt x="0" y="0"/>
                </a:moveTo>
                <a:lnTo>
                  <a:pt x="3921959" y="0"/>
                </a:lnTo>
                <a:lnTo>
                  <a:pt x="3921959" y="4032863"/>
                </a:lnTo>
                <a:lnTo>
                  <a:pt x="0" y="403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4"/>
          <p:cNvSpPr/>
          <p:nvPr/>
        </p:nvSpPr>
        <p:spPr>
          <a:xfrm>
            <a:off x="6579426" y="4286827"/>
            <a:ext cx="1313738" cy="1087784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4"/>
          <p:cNvSpPr/>
          <p:nvPr/>
        </p:nvSpPr>
        <p:spPr>
          <a:xfrm>
            <a:off x="7740351" y="4239622"/>
            <a:ext cx="1368152" cy="990041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566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55526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16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tên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gọi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nổi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bật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con: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mắt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mỏ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lông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màu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vàng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),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cánh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chân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. 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r>
              <a:rPr lang="vi-VN" sz="16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tiếng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kêu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 con: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chiếp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chiếp</a:t>
            </a:r>
            <a:r>
              <a:rPr lang="vi-VN" sz="1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+mj-lt"/>
              </a:rPr>
              <a:t>chiếp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482537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năng: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nghe,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ngôn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ý, quan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ghi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08523">
            <a:off x="3505967" y="2183560"/>
            <a:ext cx="2275100" cy="212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vi-V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tham gia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“Con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</a:t>
            </a:r>
            <a:r>
              <a:rPr lang="vi-VN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vi-V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592388"/>
            <a:ext cx="609600" cy="6096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0" y="4407954"/>
            <a:ext cx="1115616" cy="735547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" name="Freeform 4"/>
          <p:cNvSpPr/>
          <p:nvPr/>
        </p:nvSpPr>
        <p:spPr>
          <a:xfrm>
            <a:off x="7884368" y="4241378"/>
            <a:ext cx="1259632" cy="918102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9" name="Đàn Gà Con - Ca Nhạc Vui Nhộ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0"/>
            <a:ext cx="62091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3208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592388"/>
            <a:ext cx="609600" cy="6096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0" y="4407954"/>
            <a:ext cx="1115616" cy="735547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4"/>
          <p:cNvSpPr/>
          <p:nvPr/>
        </p:nvSpPr>
        <p:spPr>
          <a:xfrm>
            <a:off x="7884368" y="4241378"/>
            <a:ext cx="1259632" cy="918102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2" descr="Hình nền Powerpoint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882"/>
            <a:ext cx="925252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à Con Dễ Thương Hình ảnh PNG | Vector Và Các Tập Tin PSD | Tải Về Miễn Phí Trên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6354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35959"/>
            <a:ext cx="2836912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8711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con”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882"/>
            <a:ext cx="925252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à Con Dễ Thương Hình ảnh PNG | Vector Và Các Tập Tin PSD | Tải Về Miễn Phí Trê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6354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35959"/>
            <a:ext cx="2836912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323528" y="102253"/>
            <a:ext cx="2160240" cy="13535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Phần đầu</a:t>
            </a:r>
            <a:endParaRPr lang="vi-VN" sz="32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84884" y="1004894"/>
            <a:ext cx="1721042" cy="770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 flipH="1">
            <a:off x="5364088" y="102253"/>
            <a:ext cx="2160240" cy="157280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gà</a:t>
            </a:r>
            <a:r>
              <a:rPr lang="en-US" sz="3200" dirty="0" smtClean="0"/>
              <a:t> </a:t>
            </a:r>
            <a:endParaRPr lang="vi-VN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905926" y="1004894"/>
            <a:ext cx="1674186" cy="92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 flipH="1">
            <a:off x="6444208" y="2847740"/>
            <a:ext cx="2160240" cy="157280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gà</a:t>
            </a:r>
            <a:r>
              <a:rPr lang="en-US" sz="3200" dirty="0" smtClean="0"/>
              <a:t> </a:t>
            </a:r>
            <a:endParaRPr lang="vi-VN" sz="3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644008" y="2854415"/>
            <a:ext cx="1925597" cy="29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 flipH="1">
            <a:off x="755576" y="2995414"/>
            <a:ext cx="2160240" cy="127745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gà</a:t>
            </a:r>
            <a:r>
              <a:rPr lang="en-US" sz="3200" dirty="0" smtClean="0"/>
              <a:t> </a:t>
            </a:r>
            <a:endParaRPr lang="vi-VN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627784" y="3634142"/>
            <a:ext cx="1584176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ổng hợp 30+ mẫu hình nền PowerPoint ngộ nghĩnh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13159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chơi: “Vui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/>
          <p:nvPr/>
        </p:nvSpPr>
        <p:spPr>
          <a:xfrm>
            <a:off x="1" y="2139702"/>
            <a:ext cx="9243385" cy="3642376"/>
          </a:xfrm>
          <a:custGeom>
            <a:avLst/>
            <a:gdLst/>
            <a:ahLst/>
            <a:cxnLst/>
            <a:rect l="l" t="t" r="r" b="b"/>
            <a:pathLst>
              <a:path w="12235322" h="6915617">
                <a:moveTo>
                  <a:pt x="0" y="0"/>
                </a:moveTo>
                <a:lnTo>
                  <a:pt x="12235323" y="0"/>
                </a:lnTo>
                <a:lnTo>
                  <a:pt x="12235323" y="6915617"/>
                </a:lnTo>
                <a:lnTo>
                  <a:pt x="0" y="6915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55871" t="-66586" r="-49822" b="-31771"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0" y="-3332906"/>
            <a:ext cx="9243386" cy="5976664"/>
          </a:xfrm>
          <a:custGeom>
            <a:avLst/>
            <a:gdLst/>
            <a:ahLst/>
            <a:cxnLst/>
            <a:rect l="l" t="t" r="r" b="b"/>
            <a:pathLst>
              <a:path w="15120507" h="8357517">
                <a:moveTo>
                  <a:pt x="0" y="0"/>
                </a:moveTo>
                <a:lnTo>
                  <a:pt x="15120506" y="0"/>
                </a:lnTo>
                <a:lnTo>
                  <a:pt x="15120506" y="8357516"/>
                </a:lnTo>
                <a:lnTo>
                  <a:pt x="0" y="8357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80528" y="3832771"/>
            <a:ext cx="1647050" cy="1824986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3620">
            <a:off x="3933928" y="3853756"/>
            <a:ext cx="2282644" cy="1590183"/>
          </a:xfrm>
          <a:custGeom>
            <a:avLst/>
            <a:gdLst/>
            <a:ahLst/>
            <a:cxnLst/>
            <a:rect l="l" t="t" r="r" b="b"/>
            <a:pathLst>
              <a:path w="4565287" h="3180366">
                <a:moveTo>
                  <a:pt x="0" y="0"/>
                </a:moveTo>
                <a:lnTo>
                  <a:pt x="4565287" y="0"/>
                </a:lnTo>
                <a:lnTo>
                  <a:pt x="4565287" y="3180367"/>
                </a:lnTo>
                <a:lnTo>
                  <a:pt x="0" y="31803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81" r="-681"/>
            </a:stretch>
          </a:blipFill>
        </p:spPr>
      </p:sp>
      <p:sp>
        <p:nvSpPr>
          <p:cNvPr id="13" name="Freeform 9"/>
          <p:cNvSpPr/>
          <p:nvPr/>
        </p:nvSpPr>
        <p:spPr>
          <a:xfrm rot="63620">
            <a:off x="5882662" y="3891469"/>
            <a:ext cx="2282644" cy="1590183"/>
          </a:xfrm>
          <a:custGeom>
            <a:avLst/>
            <a:gdLst/>
            <a:ahLst/>
            <a:cxnLst/>
            <a:rect l="l" t="t" r="r" b="b"/>
            <a:pathLst>
              <a:path w="4565287" h="3180366">
                <a:moveTo>
                  <a:pt x="0" y="0"/>
                </a:moveTo>
                <a:lnTo>
                  <a:pt x="4565287" y="0"/>
                </a:lnTo>
                <a:lnTo>
                  <a:pt x="4565287" y="3180367"/>
                </a:lnTo>
                <a:lnTo>
                  <a:pt x="0" y="31803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81" r="-681"/>
            </a:stretch>
          </a:blipFill>
        </p:spPr>
      </p:sp>
      <p:sp>
        <p:nvSpPr>
          <p:cNvPr id="14" name="Freeform 9"/>
          <p:cNvSpPr/>
          <p:nvPr/>
        </p:nvSpPr>
        <p:spPr>
          <a:xfrm rot="63620">
            <a:off x="1631672" y="3950172"/>
            <a:ext cx="2282644" cy="1590183"/>
          </a:xfrm>
          <a:custGeom>
            <a:avLst/>
            <a:gdLst/>
            <a:ahLst/>
            <a:cxnLst/>
            <a:rect l="l" t="t" r="r" b="b"/>
            <a:pathLst>
              <a:path w="4565287" h="3180366">
                <a:moveTo>
                  <a:pt x="0" y="0"/>
                </a:moveTo>
                <a:lnTo>
                  <a:pt x="4565287" y="0"/>
                </a:lnTo>
                <a:lnTo>
                  <a:pt x="4565287" y="3180367"/>
                </a:lnTo>
                <a:lnTo>
                  <a:pt x="0" y="31803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81" r="-681"/>
            </a:stretch>
          </a:blipFill>
        </p:spPr>
      </p:sp>
      <p:sp>
        <p:nvSpPr>
          <p:cNvPr id="17" name="AutoShape 2" descr="Đã tạo hình ảnh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27497" y="120254"/>
            <a:ext cx="2744921" cy="2336229"/>
          </a:xfrm>
          <a:custGeom>
            <a:avLst/>
            <a:gdLst/>
            <a:ahLst/>
            <a:cxnLst/>
            <a:rect l="l" t="t" r="r" b="b"/>
            <a:pathLst>
              <a:path w="3494465" h="3717516">
                <a:moveTo>
                  <a:pt x="0" y="0"/>
                </a:moveTo>
                <a:lnTo>
                  <a:pt x="3494465" y="0"/>
                </a:lnTo>
                <a:lnTo>
                  <a:pt x="3494465" y="3717516"/>
                </a:lnTo>
                <a:lnTo>
                  <a:pt x="0" y="3717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20" name="Picture 8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" y="-58664"/>
            <a:ext cx="2731422" cy="20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4"/>
          <p:cNvSpPr/>
          <p:nvPr/>
        </p:nvSpPr>
        <p:spPr>
          <a:xfrm>
            <a:off x="7596336" y="4106496"/>
            <a:ext cx="1647050" cy="1824986"/>
          </a:xfrm>
          <a:custGeom>
            <a:avLst/>
            <a:gdLst/>
            <a:ahLst/>
            <a:cxnLst/>
            <a:rect l="l" t="t" r="r" b="b"/>
            <a:pathLst>
              <a:path w="3294100" h="3649972">
                <a:moveTo>
                  <a:pt x="0" y="0"/>
                </a:moveTo>
                <a:lnTo>
                  <a:pt x="3294100" y="0"/>
                </a:lnTo>
                <a:lnTo>
                  <a:pt x="3294100" y="3649972"/>
                </a:lnTo>
                <a:lnTo>
                  <a:pt x="0" y="36499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" name="Chicken da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S128x128P_27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038"/>
            <a:ext cx="179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937125" y="65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>
              <a:latin typeface="Arial" charset="0"/>
            </a:endParaRPr>
          </a:p>
        </p:txBody>
      </p:sp>
      <p:pic>
        <p:nvPicPr>
          <p:cNvPr id="12294" name="Picture 15" descr="Ho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89425"/>
            <a:ext cx="69754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28194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29400" y="27432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7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00450"/>
            <a:ext cx="18557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2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851275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3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51275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4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71900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9" descr="Animated-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85598"/>
            <a:ext cx="426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0" descr="Animated-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1813"/>
            <a:ext cx="426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1" name="WordArt 33"/>
          <p:cNvSpPr>
            <a:spLocks noChangeArrowheads="1" noChangeShapeType="1" noTextEdit="1"/>
          </p:cNvSpPr>
          <p:nvPr/>
        </p:nvSpPr>
        <p:spPr bwMode="auto">
          <a:xfrm>
            <a:off x="1905000" y="268605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</a:t>
            </a: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ơn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4" name="WordArt 35"/>
          <p:cNvSpPr>
            <a:spLocks noChangeArrowheads="1" noChangeShapeType="1" noTextEdit="1"/>
          </p:cNvSpPr>
          <p:nvPr/>
        </p:nvSpPr>
        <p:spPr bwMode="auto">
          <a:xfrm>
            <a:off x="1295400" y="742950"/>
            <a:ext cx="64293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cô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vi-VN" sz="3600" b="1" kern="10" dirty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chăm ngoan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b="1" kern="10" dirty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dirty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12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286</Words>
  <Application>Microsoft Office PowerPoint</Application>
  <PresentationFormat>On-screen Show (16:9)</PresentationFormat>
  <Paragraphs>29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</cp:revision>
  <dcterms:created xsi:type="dcterms:W3CDTF">2025-12-22T15:56:26Z</dcterms:created>
  <dcterms:modified xsi:type="dcterms:W3CDTF">2026-03-31T16:37:50Z</dcterms:modified>
</cp:coreProperties>
</file>