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8" r:id="rId2"/>
    <p:sldId id="294" r:id="rId3"/>
    <p:sldId id="322" r:id="rId4"/>
    <p:sldId id="310" r:id="rId5"/>
    <p:sldId id="275" r:id="rId6"/>
    <p:sldId id="362" r:id="rId7"/>
    <p:sldId id="307" r:id="rId8"/>
    <p:sldId id="317" r:id="rId9"/>
    <p:sldId id="312" r:id="rId10"/>
    <p:sldId id="326" r:id="rId11"/>
    <p:sldId id="318" r:id="rId12"/>
    <p:sldId id="327" r:id="rId13"/>
    <p:sldId id="313" r:id="rId14"/>
    <p:sldId id="319" r:id="rId15"/>
    <p:sldId id="329" r:id="rId16"/>
    <p:sldId id="308" r:id="rId17"/>
    <p:sldId id="330" r:id="rId18"/>
    <p:sldId id="320" r:id="rId19"/>
    <p:sldId id="274" r:id="rId20"/>
    <p:sldId id="361" r:id="rId21"/>
    <p:sldId id="332" r:id="rId22"/>
    <p:sldId id="287" r:id="rId23"/>
    <p:sldId id="353" r:id="rId24"/>
    <p:sldId id="354" r:id="rId25"/>
    <p:sldId id="355" r:id="rId26"/>
    <p:sldId id="352" r:id="rId27"/>
    <p:sldId id="334" r:id="rId28"/>
    <p:sldId id="359" r:id="rId29"/>
    <p:sldId id="358" r:id="rId30"/>
    <p:sldId id="336" r:id="rId31"/>
    <p:sldId id="349" r:id="rId32"/>
    <p:sldId id="339" r:id="rId33"/>
    <p:sldId id="333" r:id="rId34"/>
  </p:sldIdLst>
  <p:sldSz cx="12192000" cy="6858000"/>
  <p:notesSz cx="6858000" cy="9144000"/>
  <p:custDataLst>
    <p:tags r:id="rId3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>
        <p:scale>
          <a:sx n="42" d="100"/>
          <a:sy n="42" d="100"/>
        </p:scale>
        <p:origin x="1524" y="4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gs" Target="tags/tag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9E72F-4C90-6CEF-0254-707ED90C7F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93BD3A-F57D-FEBC-2D1C-86DFE0B039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11337E-4014-81B7-C7F7-68F937134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B991E-943F-4EEF-B36F-6556B436B9BF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3D5152-16BA-231A-7E47-DF0F06AF7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A03615-2A8B-6307-B6E9-57047D6A1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35388-02F6-411B-AF85-608EA36A7E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001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21C2D-4AC5-8B2A-98A4-2F5622228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02E0E6-49A0-B8B4-14AC-B9581E89E2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1252F4-CE0A-E3CD-8C9B-3A28B1A0D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B991E-943F-4EEF-B36F-6556B436B9BF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4D09A5-7CEF-4CCE-31B9-C588500CF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B78F39-D3FB-235B-0ED9-DD79502A6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35388-02F6-411B-AF85-608EA36A7E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549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CE0C74-10AE-DF0E-82E7-90CA4657DE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DB4DD8-0820-A1D0-B21A-CF11CC6E86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0479C8-E592-39C9-D23B-E3BC77A1B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B991E-943F-4EEF-B36F-6556B436B9BF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F7F1A1-16EA-C2CE-4E2F-EA0D8CF5A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5A9213-22C3-75A9-99BA-042854983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35388-02F6-411B-AF85-608EA36A7E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186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D8A1E-1189-1BDD-52E4-CAECC1C76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0D1E54-D9FE-3983-FB6B-4D9B3B0FB8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C83578-475C-45E9-860F-00810C1F6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B991E-943F-4EEF-B36F-6556B436B9BF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CCAADD-B6CD-6975-AFB8-0F74FD838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C3DF9F-208A-631F-FD45-ACA3913E8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35388-02F6-411B-AF85-608EA36A7E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206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1FC41-8BC0-0175-E792-7AFAE2BD2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5C34C0-1B33-5D62-1638-C15F0A5951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A5D63-9DDF-DE16-872F-4709C1DAA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B991E-943F-4EEF-B36F-6556B436B9BF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0FF4D4-FEAC-7DC0-F4CB-C2ED832F5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F3A010-3204-621F-AA24-0903DBE00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35388-02F6-411B-AF85-608EA36A7E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111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E7212-5B67-2571-0269-76F472606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EE6A15-B635-CE57-0E2C-7791131E21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7CBB74-5675-27BB-C5FC-C0A03F9313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900C2A-D1C2-7BE3-A47E-8D81788F0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B991E-943F-4EEF-B36F-6556B436B9BF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3EA6AA-3313-81D7-0E1F-584AD7131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83AF2E-6D2E-B448-7FE8-ABAA208EE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35388-02F6-411B-AF85-608EA36A7E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881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745D2-ABDA-DA34-1EAE-C4AA60F72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10B956-54A9-5865-3EEE-F1988C43AC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FC8146-5798-682F-A4C6-7C924FEAC3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FE18BD-2AE8-D638-1141-C43FEA4FD4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286FED-058F-8E4F-F08A-314F1FBE7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A7EEF5-CF27-CBA9-C360-16B2A62A1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B991E-943F-4EEF-B36F-6556B436B9BF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AB254A-579A-0ADF-C98E-35996EF09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8A375E-8C89-E393-D062-0AF7EDD92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35388-02F6-411B-AF85-608EA36A7E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207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155DC-4F35-E76F-F523-B3E9659E9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BD519A-1626-61A3-80D1-AFD5B4741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B991E-943F-4EEF-B36F-6556B436B9BF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04F6B6-D62A-1288-84EC-2D54E8BF9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F48B00-D155-41CA-9300-81C9CF41B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35388-02F6-411B-AF85-608EA36A7E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382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D8B07C-971C-7042-3E9E-DFD371211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B991E-943F-4EEF-B36F-6556B436B9BF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ECF1C8-52A2-F756-59BB-DA10F00E1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72523E-7F8D-4A69-CB7C-488CD6A0D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35388-02F6-411B-AF85-608EA36A7E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538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E7200-8FFA-8323-A7F9-AEB011F1A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C647A3-29B3-4007-59D6-ACA91FFDF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9A5F7C-D706-9C50-E880-D14503642F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FF6F2B-5267-7D50-A7B3-41A13D20F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B991E-943F-4EEF-B36F-6556B436B9BF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76AB94-D66C-3A3F-85AE-151E22258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80ABC2-2469-E674-0CBD-596A0DD52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35388-02F6-411B-AF85-608EA36A7E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124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C9488-6819-4B03-FD1F-9B79FC662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4F7722-7897-69CA-CC2B-FB5B65AEF5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E395AC-4BDF-4212-CB63-FD9D3DA8D8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BC633C-E26A-CA89-6941-8258EEA5C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B991E-943F-4EEF-B36F-6556B436B9BF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F42209-9845-D914-6674-41A2DCB7A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45B651-B2C7-67E5-4CCA-242E121D8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35388-02F6-411B-AF85-608EA36A7E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068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E42E1C-07A0-76D5-7527-6E3E7F1BD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125256-8F57-BDBF-5013-6241987477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C1AF41-9097-16DD-2F2B-7AB11B99EC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3B991E-943F-4EEF-B36F-6556B436B9BF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91C762-8B9F-41E8-764B-08C270FFD7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3D03B2-A077-DDA6-E0F7-AD4D710A71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135388-02F6-411B-AF85-608EA36A7E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578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B57BB94-4366-4812-D0CA-9C42F31AB2D4}"/>
              </a:ext>
            </a:extLst>
          </p:cNvPr>
          <p:cNvSpPr txBox="1"/>
          <p:nvPr/>
        </p:nvSpPr>
        <p:spPr>
          <a:xfrm>
            <a:off x="2457450" y="1584960"/>
            <a:ext cx="7519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NHẠC TRUYỆN KIẾN CON ĐI Ô TÔ</a:t>
            </a:r>
          </a:p>
        </p:txBody>
      </p:sp>
    </p:spTree>
    <p:extLst>
      <p:ext uri="{BB962C8B-B14F-4D97-AF65-F5344CB8AC3E}">
        <p14:creationId xmlns:p14="http://schemas.microsoft.com/office/powerpoint/2010/main" val="1723551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733ABB0-97F0-0075-8DF6-D6FCAD98E666}"/>
              </a:ext>
            </a:extLst>
          </p:cNvPr>
          <p:cNvSpPr txBox="1"/>
          <p:nvPr/>
        </p:nvSpPr>
        <p:spPr>
          <a:xfrm>
            <a:off x="2589482" y="1929664"/>
            <a:ext cx="948291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NHẠC BIM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BIM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 RA KHỎI RÈM 1, 2, 3...</a:t>
            </a:r>
          </a:p>
        </p:txBody>
      </p:sp>
    </p:spTree>
    <p:extLst>
      <p:ext uri="{BB962C8B-B14F-4D97-AF65-F5344CB8AC3E}">
        <p14:creationId xmlns:p14="http://schemas.microsoft.com/office/powerpoint/2010/main" val="6663960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2D7ABE-34AE-F196-3B8A-DA3B4A45DCC0}"/>
              </a:ext>
            </a:extLst>
          </p:cNvPr>
          <p:cNvSpPr txBox="1"/>
          <p:nvPr/>
        </p:nvSpPr>
        <p:spPr>
          <a:xfrm>
            <a:off x="1954215" y="842010"/>
            <a:ext cx="85336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NHẠC BIM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XE RA KHỎI RÈM</a:t>
            </a:r>
          </a:p>
        </p:txBody>
      </p:sp>
      <p:pic>
        <p:nvPicPr>
          <p:cNvPr id="3" name="còi xe">
            <a:hlinkClick r:id="" action="ppaction://media"/>
            <a:extLst>
              <a:ext uri="{FF2B5EF4-FFF2-40B4-BE49-F238E27FC236}">
                <a16:creationId xmlns:a16="http://schemas.microsoft.com/office/drawing/2014/main" id="{4FD5D5E3-7D7F-E6CF-169B-182E69AC06B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48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52950" y="2486346"/>
            <a:ext cx="3086100" cy="3143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24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5"/>
    </mc:Choice>
    <mc:Fallback xmlns="">
      <p:transition spd="slow" advTm="8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65306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5AFF2FD-FD26-1CC8-5F89-1D82B629D131}"/>
              </a:ext>
            </a:extLst>
          </p:cNvPr>
          <p:cNvSpPr txBox="1"/>
          <p:nvPr/>
        </p:nvSpPr>
        <p:spPr>
          <a:xfrm>
            <a:off x="1780673" y="1901992"/>
            <a:ext cx="81098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NHẠC KỂ CHUYỆN SAU ĐÓ CÒI </a:t>
            </a:r>
          </a:p>
        </p:txBody>
      </p:sp>
    </p:spTree>
    <p:extLst>
      <p:ext uri="{BB962C8B-B14F-4D97-AF65-F5344CB8AC3E}">
        <p14:creationId xmlns:p14="http://schemas.microsoft.com/office/powerpoint/2010/main" val="15811658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ạc Nền Làm vlog Nhẹ Nhàng Không bản quyền">
            <a:hlinkClick r:id="" action="ppaction://media"/>
            <a:extLst>
              <a:ext uri="{FF2B5EF4-FFF2-40B4-BE49-F238E27FC236}">
                <a16:creationId xmlns:a16="http://schemas.microsoft.com/office/drawing/2014/main" id="{23AA7C01-7E19-BF4D-6EA1-C1B1194AB9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48274" y="2571750"/>
            <a:ext cx="1933575" cy="19335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26650E-3D63-9CA6-85BD-DF301CD677B3}"/>
              </a:ext>
            </a:extLst>
          </p:cNvPr>
          <p:cNvSpPr txBox="1"/>
          <p:nvPr/>
        </p:nvSpPr>
        <p:spPr>
          <a:xfrm>
            <a:off x="3086100" y="1276350"/>
            <a:ext cx="6457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NHẠC KỂ CHUYỆN SAU ĐÓ CÒI </a:t>
            </a:r>
          </a:p>
        </p:txBody>
      </p:sp>
    </p:spTree>
    <p:extLst>
      <p:ext uri="{BB962C8B-B14F-4D97-AF65-F5344CB8AC3E}">
        <p14:creationId xmlns:p14="http://schemas.microsoft.com/office/powerpoint/2010/main" val="126079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122"/>
    </mc:Choice>
    <mc:Fallback xmlns="">
      <p:transition spd="slow" advTm="1541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1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632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2D7ABE-34AE-F196-3B8A-DA3B4A45DCC0}"/>
              </a:ext>
            </a:extLst>
          </p:cNvPr>
          <p:cNvSpPr txBox="1"/>
          <p:nvPr/>
        </p:nvSpPr>
        <p:spPr>
          <a:xfrm>
            <a:off x="2779991" y="748002"/>
            <a:ext cx="694324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NHẠC BIM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XE CHẠY </a:t>
            </a:r>
          </a:p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SAU ĐÓ NHẠC HÁT CÓ LỜI</a:t>
            </a:r>
          </a:p>
        </p:txBody>
      </p:sp>
      <p:pic>
        <p:nvPicPr>
          <p:cNvPr id="3" name="còi xe">
            <a:hlinkClick r:id="" action="ppaction://media"/>
            <a:extLst>
              <a:ext uri="{FF2B5EF4-FFF2-40B4-BE49-F238E27FC236}">
                <a16:creationId xmlns:a16="http://schemas.microsoft.com/office/drawing/2014/main" id="{B87B4CD4-FBA6-F30E-E63A-20263EB7E24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48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52950" y="2486346"/>
            <a:ext cx="3086100" cy="3143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306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5"/>
    </mc:Choice>
    <mc:Fallback xmlns="">
      <p:transition spd="slow" advTm="8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65306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B52D7F5-DD44-5D3F-0300-B5FE2D55A753}"/>
              </a:ext>
            </a:extLst>
          </p:cNvPr>
          <p:cNvSpPr txBox="1"/>
          <p:nvPr/>
        </p:nvSpPr>
        <p:spPr>
          <a:xfrm>
            <a:off x="2286049" y="2191792"/>
            <a:ext cx="795038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NHẠC HÁT CÓ LỜI</a:t>
            </a:r>
          </a:p>
        </p:txBody>
      </p:sp>
    </p:spTree>
    <p:extLst>
      <p:ext uri="{BB962C8B-B14F-4D97-AF65-F5344CB8AC3E}">
        <p14:creationId xmlns:p14="http://schemas.microsoft.com/office/powerpoint/2010/main" val="21280779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ạc kể lần 2">
            <a:hlinkClick r:id="" action="ppaction://media"/>
            <a:extLst>
              <a:ext uri="{FF2B5EF4-FFF2-40B4-BE49-F238E27FC236}">
                <a16:creationId xmlns:a16="http://schemas.microsoft.com/office/drawing/2014/main" id="{A67275EC-6557-44A0-8E16-C8337DE294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82800" y="1143000"/>
            <a:ext cx="80264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347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72449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82D0C91-AF93-DAE1-B280-8389D97F8746}"/>
              </a:ext>
            </a:extLst>
          </p:cNvPr>
          <p:cNvSpPr txBox="1"/>
          <p:nvPr/>
        </p:nvSpPr>
        <p:spPr>
          <a:xfrm>
            <a:off x="1070549" y="748002"/>
            <a:ext cx="1036213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NHẠC BIM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BIM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XE DỪNG </a:t>
            </a:r>
          </a:p>
          <a:p>
            <a:pPr algn="ctr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SAU ĐÓ NHẠC KỂ CHUYỆN</a:t>
            </a:r>
          </a:p>
        </p:txBody>
      </p:sp>
    </p:spTree>
    <p:extLst>
      <p:ext uri="{BB962C8B-B14F-4D97-AF65-F5344CB8AC3E}">
        <p14:creationId xmlns:p14="http://schemas.microsoft.com/office/powerpoint/2010/main" val="23010434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2D7ABE-34AE-F196-3B8A-DA3B4A45DCC0}"/>
              </a:ext>
            </a:extLst>
          </p:cNvPr>
          <p:cNvSpPr txBox="1"/>
          <p:nvPr/>
        </p:nvSpPr>
        <p:spPr>
          <a:xfrm>
            <a:off x="2768930" y="748002"/>
            <a:ext cx="696536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NHẠC BIM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XE DỪNG </a:t>
            </a:r>
          </a:p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SAU ĐÓ NHẠC KỂ CHUYỆN</a:t>
            </a:r>
          </a:p>
        </p:txBody>
      </p:sp>
      <p:pic>
        <p:nvPicPr>
          <p:cNvPr id="3" name="còi xe">
            <a:hlinkClick r:id="" action="ppaction://media"/>
            <a:extLst>
              <a:ext uri="{FF2B5EF4-FFF2-40B4-BE49-F238E27FC236}">
                <a16:creationId xmlns:a16="http://schemas.microsoft.com/office/drawing/2014/main" id="{A6FB28B1-5517-961D-1D56-1D14FCAE257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48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52950" y="2486346"/>
            <a:ext cx="3086100" cy="3143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99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5"/>
    </mc:Choice>
    <mc:Fallback xmlns="">
      <p:transition spd="slow" advTm="8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65306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ạc nền kể chuyện cực hay - NVD">
            <a:hlinkClick r:id="" action="ppaction://media"/>
            <a:extLst>
              <a:ext uri="{FF2B5EF4-FFF2-40B4-BE49-F238E27FC236}">
                <a16:creationId xmlns:a16="http://schemas.microsoft.com/office/drawing/2014/main" id="{DA3F2819-FA80-01FF-B645-2C6B04F030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53012" y="2386012"/>
            <a:ext cx="2085975" cy="20859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443F490-896A-0487-6B7D-53F831DB8131}"/>
              </a:ext>
            </a:extLst>
          </p:cNvPr>
          <p:cNvSpPr txBox="1"/>
          <p:nvPr/>
        </p:nvSpPr>
        <p:spPr>
          <a:xfrm>
            <a:off x="3992881" y="1021656"/>
            <a:ext cx="55845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NHẠC KỂ CHUYỆN LẦN 2 SAU ĐÓ NHẠC E LÁI Ô TÔ TRẢI NGHIỆM</a:t>
            </a:r>
          </a:p>
        </p:txBody>
      </p:sp>
    </p:spTree>
    <p:extLst>
      <p:ext uri="{BB962C8B-B14F-4D97-AF65-F5344CB8AC3E}">
        <p14:creationId xmlns:p14="http://schemas.microsoft.com/office/powerpoint/2010/main" val="341342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844"/>
    </mc:Choice>
    <mc:Fallback xmlns="">
      <p:transition spd="slow" advTm="237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8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734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đồng dao">
            <a:hlinkClick r:id="" action="ppaction://media"/>
            <a:extLst>
              <a:ext uri="{FF2B5EF4-FFF2-40B4-BE49-F238E27FC236}">
                <a16:creationId xmlns:a16="http://schemas.microsoft.com/office/drawing/2014/main" id="{607CEFC1-B577-AABD-ABC5-3B0335D1CE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26012" y="608063"/>
            <a:ext cx="46482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16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38"/>
    </mc:Choice>
    <mc:Fallback xmlns="">
      <p:transition spd="slow" advTm="240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úng em với an toàn giao thông (1)">
            <a:hlinkClick r:id="" action="ppaction://media"/>
            <a:extLst>
              <a:ext uri="{FF2B5EF4-FFF2-40B4-BE49-F238E27FC236}">
                <a16:creationId xmlns:a16="http://schemas.microsoft.com/office/drawing/2014/main" id="{180FA781-5320-8FD2-7EA2-394CED69D0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2000" y="11430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774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9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1429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051D3FA-E3A2-D0DA-7B3E-83972ED11866}"/>
              </a:ext>
            </a:extLst>
          </p:cNvPr>
          <p:cNvSpPr txBox="1"/>
          <p:nvPr/>
        </p:nvSpPr>
        <p:spPr>
          <a:xfrm>
            <a:off x="1961949" y="1291163"/>
            <a:ext cx="82681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TRẺ 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 SÀNG 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LÊN XE XONG NHẠC E LÁI Ô TÔ TRẢI NGHIỆM</a:t>
            </a:r>
          </a:p>
        </p:txBody>
      </p:sp>
    </p:spTree>
    <p:extLst>
      <p:ext uri="{BB962C8B-B14F-4D97-AF65-F5344CB8AC3E}">
        <p14:creationId xmlns:p14="http://schemas.microsoft.com/office/powerpoint/2010/main" val="41358648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71B03-BA3B-1178-2922-7A789AF62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5520" y="365125"/>
            <a:ext cx="5466080" cy="1325563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ĐI XE BUS ĐI CHƠI</a:t>
            </a:r>
          </a:p>
        </p:txBody>
      </p:sp>
      <p:pic>
        <p:nvPicPr>
          <p:cNvPr id="7" name="5291934442190">
            <a:hlinkClick r:id="" action="ppaction://media"/>
            <a:extLst>
              <a:ext uri="{FF2B5EF4-FFF2-40B4-BE49-F238E27FC236}">
                <a16:creationId xmlns:a16="http://schemas.microsoft.com/office/drawing/2014/main" id="{6EDC0C71-84E1-93D6-C7B4-2CA4D6BD8E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78200" y="1905000"/>
            <a:ext cx="54356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45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266"/>
    </mc:Choice>
    <mc:Fallback xmlns="">
      <p:transition spd="slow" advTm="342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3271F0D-79DD-464A-D449-E30C14FA69B9}"/>
              </a:ext>
            </a:extLst>
          </p:cNvPr>
          <p:cNvSpPr txBox="1"/>
          <p:nvPr/>
        </p:nvSpPr>
        <p:spPr>
          <a:xfrm>
            <a:off x="1093795" y="2596052"/>
            <a:ext cx="106621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TIẾP NHẠC BIM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BIM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XE DỪNG </a:t>
            </a:r>
          </a:p>
        </p:txBody>
      </p:sp>
    </p:spTree>
    <p:extLst>
      <p:ext uri="{BB962C8B-B14F-4D97-AF65-F5344CB8AC3E}">
        <p14:creationId xmlns:p14="http://schemas.microsoft.com/office/powerpoint/2010/main" val="33425584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2D7ABE-34AE-F196-3B8A-DA3B4A45DCC0}"/>
              </a:ext>
            </a:extLst>
          </p:cNvPr>
          <p:cNvSpPr txBox="1"/>
          <p:nvPr/>
        </p:nvSpPr>
        <p:spPr>
          <a:xfrm>
            <a:off x="2927627" y="748002"/>
            <a:ext cx="66479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NHẠC BIM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XE DỪNG </a:t>
            </a:r>
          </a:p>
        </p:txBody>
      </p:sp>
      <p:pic>
        <p:nvPicPr>
          <p:cNvPr id="3" name="còi xe">
            <a:hlinkClick r:id="" action="ppaction://media"/>
            <a:extLst>
              <a:ext uri="{FF2B5EF4-FFF2-40B4-BE49-F238E27FC236}">
                <a16:creationId xmlns:a16="http://schemas.microsoft.com/office/drawing/2014/main" id="{6B4260E9-6EA2-A481-0737-2F578A2530D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48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52950" y="2486346"/>
            <a:ext cx="3086100" cy="3143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869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5"/>
    </mc:Choice>
    <mc:Fallback xmlns="">
      <p:transition spd="slow" advTm="8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65306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CD48E9D-1295-E4C4-C320-0381B04FCBA7}"/>
              </a:ext>
            </a:extLst>
          </p:cNvPr>
          <p:cNvSpPr txBox="1">
            <a:spLocks/>
          </p:cNvSpPr>
          <p:nvPr/>
        </p:nvSpPr>
        <p:spPr>
          <a:xfrm>
            <a:off x="630874" y="2293316"/>
            <a:ext cx="10050379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TIẾP NHẠC ĐI XE BUS ĐI CHƠI</a:t>
            </a:r>
          </a:p>
        </p:txBody>
      </p:sp>
    </p:spTree>
    <p:extLst>
      <p:ext uri="{BB962C8B-B14F-4D97-AF65-F5344CB8AC3E}">
        <p14:creationId xmlns:p14="http://schemas.microsoft.com/office/powerpoint/2010/main" val="26582240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71B03-BA3B-1178-2922-7A789AF62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5520" y="365125"/>
            <a:ext cx="5466080" cy="1325563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ĐI XE BUS ĐI CHƠI</a:t>
            </a:r>
          </a:p>
        </p:txBody>
      </p:sp>
      <p:pic>
        <p:nvPicPr>
          <p:cNvPr id="5" name="5291934233544">
            <a:hlinkClick r:id="" action="ppaction://media"/>
            <a:extLst>
              <a:ext uri="{FF2B5EF4-FFF2-40B4-BE49-F238E27FC236}">
                <a16:creationId xmlns:a16="http://schemas.microsoft.com/office/drawing/2014/main" id="{33D1F61F-3DF1-4CBA-CDAE-E988731742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78200" y="1905000"/>
            <a:ext cx="54356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039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266"/>
    </mc:Choice>
    <mc:Fallback xmlns="">
      <p:transition spd="slow" advTm="342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2D7ABE-34AE-F196-3B8A-DA3B4A45DCC0}"/>
              </a:ext>
            </a:extLst>
          </p:cNvPr>
          <p:cNvSpPr txBox="1"/>
          <p:nvPr/>
        </p:nvSpPr>
        <p:spPr>
          <a:xfrm>
            <a:off x="2009107" y="748002"/>
            <a:ext cx="84850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NHẠC BIM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BÀ CỤ XE DỪNG </a:t>
            </a:r>
          </a:p>
        </p:txBody>
      </p:sp>
      <p:pic>
        <p:nvPicPr>
          <p:cNvPr id="3" name="còi xe">
            <a:hlinkClick r:id="" action="ppaction://media"/>
            <a:extLst>
              <a:ext uri="{FF2B5EF4-FFF2-40B4-BE49-F238E27FC236}">
                <a16:creationId xmlns:a16="http://schemas.microsoft.com/office/drawing/2014/main" id="{F1B57723-B812-0BCE-9A63-A2271114EE0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48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52950" y="2486346"/>
            <a:ext cx="3086100" cy="3143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11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5"/>
    </mc:Choice>
    <mc:Fallback xmlns="">
      <p:transition spd="slow" advTm="8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65306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FED8E83-9CBF-4C94-5DD5-59D6F54AA84F}"/>
              </a:ext>
            </a:extLst>
          </p:cNvPr>
          <p:cNvSpPr txBox="1"/>
          <p:nvPr/>
        </p:nvSpPr>
        <p:spPr>
          <a:xfrm>
            <a:off x="3416543" y="748002"/>
            <a:ext cx="56701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NHẠC BIM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XE ĐI </a:t>
            </a:r>
          </a:p>
        </p:txBody>
      </p:sp>
    </p:spTree>
    <p:extLst>
      <p:ext uri="{BB962C8B-B14F-4D97-AF65-F5344CB8AC3E}">
        <p14:creationId xmlns:p14="http://schemas.microsoft.com/office/powerpoint/2010/main" val="22021912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2D7ABE-34AE-F196-3B8A-DA3B4A45DCC0}"/>
              </a:ext>
            </a:extLst>
          </p:cNvPr>
          <p:cNvSpPr txBox="1"/>
          <p:nvPr/>
        </p:nvSpPr>
        <p:spPr>
          <a:xfrm>
            <a:off x="3416543" y="748002"/>
            <a:ext cx="56701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NHẠC BIM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XE ĐI </a:t>
            </a:r>
          </a:p>
        </p:txBody>
      </p:sp>
      <p:pic>
        <p:nvPicPr>
          <p:cNvPr id="3" name="còi xe">
            <a:hlinkClick r:id="" action="ppaction://media"/>
            <a:extLst>
              <a:ext uri="{FF2B5EF4-FFF2-40B4-BE49-F238E27FC236}">
                <a16:creationId xmlns:a16="http://schemas.microsoft.com/office/drawing/2014/main" id="{C7D51D9E-BEC8-CF4D-1399-A5B6925F2F6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48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52950" y="2486346"/>
            <a:ext cx="3086100" cy="3143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42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5"/>
    </mc:Choice>
    <mc:Fallback xmlns="">
      <p:transition spd="slow" advTm="8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65306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2C060EF-27B2-F48B-35F7-BA276A4871E2}"/>
              </a:ext>
            </a:extLst>
          </p:cNvPr>
          <p:cNvSpPr txBox="1"/>
          <p:nvPr/>
        </p:nvSpPr>
        <p:spPr>
          <a:xfrm>
            <a:off x="3211831" y="1116906"/>
            <a:ext cx="55845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TRÒ CHUYỆN</a:t>
            </a:r>
          </a:p>
        </p:txBody>
      </p:sp>
    </p:spTree>
    <p:extLst>
      <p:ext uri="{BB962C8B-B14F-4D97-AF65-F5344CB8AC3E}">
        <p14:creationId xmlns:p14="http://schemas.microsoft.com/office/powerpoint/2010/main" val="21833081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71B03-BA3B-1178-2922-7A789AF62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5520" y="365125"/>
            <a:ext cx="5466080" cy="1325563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ĐI XE BUS ĐI CHƠI</a:t>
            </a:r>
          </a:p>
        </p:txBody>
      </p:sp>
      <p:pic>
        <p:nvPicPr>
          <p:cNvPr id="5" name="5291934233544">
            <a:hlinkClick r:id="" action="ppaction://media"/>
            <a:extLst>
              <a:ext uri="{FF2B5EF4-FFF2-40B4-BE49-F238E27FC236}">
                <a16:creationId xmlns:a16="http://schemas.microsoft.com/office/drawing/2014/main" id="{33D1F61F-3DF1-4CBA-CDAE-E988731742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78200" y="1905000"/>
            <a:ext cx="54356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31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266"/>
    </mc:Choice>
    <mc:Fallback xmlns="">
      <p:transition spd="slow" advTm="342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2D7ABE-34AE-F196-3B8A-DA3B4A45DCC0}"/>
              </a:ext>
            </a:extLst>
          </p:cNvPr>
          <p:cNvSpPr txBox="1"/>
          <p:nvPr/>
        </p:nvSpPr>
        <p:spPr>
          <a:xfrm>
            <a:off x="2927627" y="748002"/>
            <a:ext cx="66479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NHẠC BIM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XE DỪNG </a:t>
            </a:r>
          </a:p>
        </p:txBody>
      </p:sp>
      <p:pic>
        <p:nvPicPr>
          <p:cNvPr id="3" name="còi xe">
            <a:hlinkClick r:id="" action="ppaction://media"/>
            <a:extLst>
              <a:ext uri="{FF2B5EF4-FFF2-40B4-BE49-F238E27FC236}">
                <a16:creationId xmlns:a16="http://schemas.microsoft.com/office/drawing/2014/main" id="{C0AC7474-5DD9-1631-6690-E7BB26191D3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48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52950" y="2486346"/>
            <a:ext cx="3086100" cy="3143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54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5"/>
    </mc:Choice>
    <mc:Fallback xmlns="">
      <p:transition spd="slow" advTm="8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65306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7974EE3-3E8C-9F91-CB50-BB85AAA4E643}"/>
              </a:ext>
            </a:extLst>
          </p:cNvPr>
          <p:cNvSpPr txBox="1">
            <a:spLocks/>
          </p:cNvSpPr>
          <p:nvPr/>
        </p:nvSpPr>
        <p:spPr>
          <a:xfrm>
            <a:off x="1212351" y="2677459"/>
            <a:ext cx="981181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TIẾP XE VỀ BẾN NHẠC KHÔNG LỜI</a:t>
            </a:r>
          </a:p>
        </p:txBody>
      </p:sp>
    </p:spTree>
    <p:extLst>
      <p:ext uri="{BB962C8B-B14F-4D97-AF65-F5344CB8AC3E}">
        <p14:creationId xmlns:p14="http://schemas.microsoft.com/office/powerpoint/2010/main" val="2303678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71B03-BA3B-1178-2922-7A789AF62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2055" y="355500"/>
            <a:ext cx="8789469" cy="1325563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 VỀ BẾN NHẠC KHÔNG LỜI</a:t>
            </a:r>
          </a:p>
        </p:txBody>
      </p:sp>
      <p:pic>
        <p:nvPicPr>
          <p:cNvPr id="3" name="Chúng em với an toàn giao thông (1)">
            <a:hlinkClick r:id="" action="ppaction://media"/>
            <a:extLst>
              <a:ext uri="{FF2B5EF4-FFF2-40B4-BE49-F238E27FC236}">
                <a16:creationId xmlns:a16="http://schemas.microsoft.com/office/drawing/2014/main" id="{CDA4712C-DE28-5653-D252-E2060040A9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71972" y="1727984"/>
            <a:ext cx="7088027" cy="398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13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266"/>
    </mc:Choice>
    <mc:Fallback xmlns="">
      <p:transition spd="slow" advTm="342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9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ạc nền kể chuyện cực hay - NVD">
            <a:hlinkClick r:id="" action="ppaction://media"/>
            <a:extLst>
              <a:ext uri="{FF2B5EF4-FFF2-40B4-BE49-F238E27FC236}">
                <a16:creationId xmlns:a16="http://schemas.microsoft.com/office/drawing/2014/main" id="{DA3F2819-FA80-01FF-B645-2C6B04F030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29150" y="2266950"/>
            <a:ext cx="2533650" cy="25336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443F490-896A-0487-6B7D-53F831DB8131}"/>
              </a:ext>
            </a:extLst>
          </p:cNvPr>
          <p:cNvSpPr txBox="1"/>
          <p:nvPr/>
        </p:nvSpPr>
        <p:spPr>
          <a:xfrm>
            <a:off x="3211831" y="1116906"/>
            <a:ext cx="55845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NHẠC KỂ CHUYỆN ĐẦU SAU ĐÓ CÒI</a:t>
            </a:r>
          </a:p>
        </p:txBody>
      </p:sp>
    </p:spTree>
    <p:extLst>
      <p:ext uri="{BB962C8B-B14F-4D97-AF65-F5344CB8AC3E}">
        <p14:creationId xmlns:p14="http://schemas.microsoft.com/office/powerpoint/2010/main" val="328723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844"/>
    </mc:Choice>
    <mc:Fallback xmlns="">
      <p:transition spd="slow" advTm="237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8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734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2D7ABE-34AE-F196-3B8A-DA3B4A45DCC0}"/>
              </a:ext>
            </a:extLst>
          </p:cNvPr>
          <p:cNvSpPr txBox="1"/>
          <p:nvPr/>
        </p:nvSpPr>
        <p:spPr>
          <a:xfrm>
            <a:off x="2968625" y="565785"/>
            <a:ext cx="657135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NHẠC BIM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XE CHẠY </a:t>
            </a:r>
          </a:p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SAU ĐÓ NHẠC HÁT LẦN 1</a:t>
            </a:r>
          </a:p>
        </p:txBody>
      </p:sp>
      <p:pic>
        <p:nvPicPr>
          <p:cNvPr id="5" name="còi xe">
            <a:hlinkClick r:id="" action="ppaction://media"/>
            <a:extLst>
              <a:ext uri="{FF2B5EF4-FFF2-40B4-BE49-F238E27FC236}">
                <a16:creationId xmlns:a16="http://schemas.microsoft.com/office/drawing/2014/main" id="{5913BD73-B224-45BC-E1E2-4C427383255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48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52950" y="2486346"/>
            <a:ext cx="3086100" cy="3143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22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5"/>
    </mc:Choice>
    <mc:Fallback xmlns="">
      <p:transition spd="slow" advTm="8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65306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F5883-4191-D042-17FD-CDE5C04D2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0A5E4D-5867-78AA-255E-3448320114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5971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hạc kể lần 1">
            <a:hlinkClick r:id="" action="ppaction://media"/>
            <a:extLst>
              <a:ext uri="{FF2B5EF4-FFF2-40B4-BE49-F238E27FC236}">
                <a16:creationId xmlns:a16="http://schemas.microsoft.com/office/drawing/2014/main" id="{CABB15E4-29B0-5CD8-D725-6A169D4B1B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60700" y="1143000"/>
            <a:ext cx="60706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121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2D7ABE-34AE-F196-3B8A-DA3B4A45DCC0}"/>
              </a:ext>
            </a:extLst>
          </p:cNvPr>
          <p:cNvSpPr txBox="1"/>
          <p:nvPr/>
        </p:nvSpPr>
        <p:spPr>
          <a:xfrm>
            <a:off x="2779991" y="748002"/>
            <a:ext cx="696536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NHẠC BIM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XE DỪNG </a:t>
            </a:r>
          </a:p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SAU ĐÓ NHẠC KỂ CHUYỆN</a:t>
            </a:r>
          </a:p>
        </p:txBody>
      </p:sp>
      <p:pic>
        <p:nvPicPr>
          <p:cNvPr id="3" name="còi xe">
            <a:hlinkClick r:id="" action="ppaction://media"/>
            <a:extLst>
              <a:ext uri="{FF2B5EF4-FFF2-40B4-BE49-F238E27FC236}">
                <a16:creationId xmlns:a16="http://schemas.microsoft.com/office/drawing/2014/main" id="{BA4E6F58-8314-64B4-0606-7F3049C777B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48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52950" y="2486346"/>
            <a:ext cx="3086100" cy="3143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60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5"/>
    </mc:Choice>
    <mc:Fallback xmlns="">
      <p:transition spd="slow" advTm="8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65306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ạc Nền Làm vlog Nhẹ Nhàng Không bản quyền">
            <a:hlinkClick r:id="" action="ppaction://media"/>
            <a:extLst>
              <a:ext uri="{FF2B5EF4-FFF2-40B4-BE49-F238E27FC236}">
                <a16:creationId xmlns:a16="http://schemas.microsoft.com/office/drawing/2014/main" id="{23AA7C01-7E19-BF4D-6EA1-C1B1194AB9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48274" y="2571750"/>
            <a:ext cx="1933575" cy="19335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26650E-3D63-9CA6-85BD-DF301CD677B3}"/>
              </a:ext>
            </a:extLst>
          </p:cNvPr>
          <p:cNvSpPr txBox="1"/>
          <p:nvPr/>
        </p:nvSpPr>
        <p:spPr>
          <a:xfrm>
            <a:off x="2962276" y="1190625"/>
            <a:ext cx="67151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NHẠC KỂ CHUYỆN SAU ĐÓ NHẠC CÒI ĐỂ KỂ LẦN 2</a:t>
            </a:r>
          </a:p>
        </p:txBody>
      </p:sp>
    </p:spTree>
    <p:extLst>
      <p:ext uri="{BB962C8B-B14F-4D97-AF65-F5344CB8AC3E}">
        <p14:creationId xmlns:p14="http://schemas.microsoft.com/office/powerpoint/2010/main" val="315212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122"/>
    </mc:Choice>
    <mc:Fallback xmlns="">
      <p:transition spd="slow" advTm="1541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1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44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SECTOMILLISECCONVERTED" val="1"/>
  <p:tag name="MMPROD_UIDATA" val="&lt;database version=&quot;11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1&quot;/&gt;&lt;property id=&quot;20307&quot; value=&quot;257&quot;/&gt;&lt;/object&gt;&lt;object type=&quot;3&quot; unique_id=&quot;10007&quot;&gt;&lt;property id=&quot;20148&quot; value=&quot;5&quot;/&gt;&lt;property id=&quot;20300&quot; value=&quot;Slide 3&quot;/&gt;&lt;property id=&quot;20307&quot; value=&quot;266&quot;/&gt;&lt;/object&gt;&lt;object type=&quot;3&quot; unique_id=&quot;10009&quot;&gt;&lt;property id=&quot;20148&quot; value=&quot;5&quot;/&gt;&lt;property id=&quot;20300&quot; value=&quot;Slide 4&quot;/&gt;&lt;property id=&quot;20307&quot; value=&quot;259&quot;/&gt;&lt;/object&gt;&lt;object type=&quot;3&quot; unique_id=&quot;10012&quot;&gt;&lt;property id=&quot;20148&quot; value=&quot;5&quot;/&gt;&lt;property id=&quot;20300&quot; value=&quot;Slide 9&quot;/&gt;&lt;property id=&quot;20307&quot; value=&quot;262&quot;/&gt;&lt;/object&gt;&lt;object type=&quot;3&quot; unique_id=&quot;10013&quot;&gt;&lt;property id=&quot;20148&quot; value=&quot;5&quot;/&gt;&lt;property id=&quot;20300&quot; value=&quot;Slide 10&quot;/&gt;&lt;property id=&quot;20307&quot; value=&quot;267&quot;/&gt;&lt;/object&gt;&lt;object type=&quot;3&quot; unique_id=&quot;10015&quot;&gt;&lt;property id=&quot;20148&quot; value=&quot;5&quot;/&gt;&lt;property id=&quot;20300&quot; value=&quot;Slide 11&quot;/&gt;&lt;property id=&quot;20307&quot; value=&quot;263&quot;/&gt;&lt;/object&gt;&lt;object type=&quot;3&quot; unique_id=&quot;10058&quot;&gt;&lt;property id=&quot;20148&quot; value=&quot;5&quot;/&gt;&lt;property id=&quot;20300&quot; value=&quot;Slide 2&quot;/&gt;&lt;property id=&quot;20307&quot; value=&quot;268&quot;/&gt;&lt;/object&gt;&lt;object type=&quot;3&quot; unique_id=&quot;10059&quot;&gt;&lt;property id=&quot;20148&quot; value=&quot;5&quot;/&gt;&lt;property id=&quot;20300&quot; value=&quot;Slide 5&quot;/&gt;&lt;property id=&quot;20307&quot; value=&quot;269&quot;/&gt;&lt;/object&gt;&lt;object type=&quot;3&quot; unique_id=&quot;10060&quot;&gt;&lt;property id=&quot;20148&quot; value=&quot;5&quot;/&gt;&lt;property id=&quot;20300&quot; value=&quot;Slide 6&quot;/&gt;&lt;property id=&quot;20307&quot; value=&quot;270&quot;/&gt;&lt;/object&gt;&lt;object type=&quot;3&quot; unique_id=&quot;10128&quot;&gt;&lt;property id=&quot;20148&quot; value=&quot;5&quot;/&gt;&lt;property id=&quot;20300&quot; value=&quot;Slide 7&quot;/&gt;&lt;property id=&quot;20307&quot; value=&quot;271&quot;/&gt;&lt;/object&gt;&lt;object type=&quot;3&quot; unique_id=&quot;10129&quot;&gt;&lt;property id=&quot;20148&quot; value=&quot;5&quot;/&gt;&lt;property id=&quot;20300&quot; value=&quot;Slide 8&quot;/&gt;&lt;property id=&quot;20307&quot; value=&quot;272&quot;/&gt;&lt;/object&gt;&lt;/object&gt;&lt;/object&gt;&lt;/database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1358</TotalTime>
  <Words>218</Words>
  <Application>Microsoft Office PowerPoint</Application>
  <PresentationFormat>Widescreen</PresentationFormat>
  <Paragraphs>35</Paragraphs>
  <Slides>33</Slides>
  <Notes>0</Notes>
  <HiddenSlides>0</HiddenSlides>
  <MMClips>21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Tất cả cùng hát rộn vàng biết bao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ĐI XE BUS ĐI CHƠI</vt:lpstr>
      <vt:lpstr>PowerPoint Presentation</vt:lpstr>
      <vt:lpstr>PowerPoint Presentation</vt:lpstr>
      <vt:lpstr>PowerPoint Presentation</vt:lpstr>
      <vt:lpstr>ĐI XE BUS ĐI CHƠI</vt:lpstr>
      <vt:lpstr>PowerPoint Presentation</vt:lpstr>
      <vt:lpstr>PowerPoint Presentation</vt:lpstr>
      <vt:lpstr>PowerPoint Presentation</vt:lpstr>
      <vt:lpstr>ĐI XE BUS ĐI CHƠI</vt:lpstr>
      <vt:lpstr>PowerPoint Presentation</vt:lpstr>
      <vt:lpstr>PowerPoint Presentation</vt:lpstr>
      <vt:lpstr>XE VỀ BẾN NHẠC KHÔNG LỜI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58</cp:revision>
  <dcterms:created xsi:type="dcterms:W3CDTF">2023-12-16T15:00:25Z</dcterms:created>
  <dcterms:modified xsi:type="dcterms:W3CDTF">2024-04-04T15:27:04Z</dcterms:modified>
</cp:coreProperties>
</file>