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342" r:id="rId3"/>
    <p:sldId id="313" r:id="rId4"/>
    <p:sldId id="344" r:id="rId5"/>
    <p:sldId id="345" r:id="rId6"/>
    <p:sldId id="346" r:id="rId7"/>
    <p:sldId id="352" r:id="rId8"/>
    <p:sldId id="347" r:id="rId9"/>
    <p:sldId id="348" r:id="rId10"/>
    <p:sldId id="349" r:id="rId11"/>
    <p:sldId id="350" r:id="rId12"/>
    <p:sldId id="351" r:id="rId13"/>
    <p:sldId id="280" r:id="rId14"/>
  </p:sldIdLst>
  <p:sldSz cx="9144000" cy="5143500" type="screen16x9"/>
  <p:notesSz cx="6858000" cy="9144000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>
      <p:cViewPr varScale="1">
        <p:scale>
          <a:sx n="94" d="100"/>
          <a:sy n="94" d="100"/>
        </p:scale>
        <p:origin x="144" y="186"/>
      </p:cViewPr>
      <p:guideLst>
        <p:guide orient="horz" pos="2160"/>
        <p:guide pos="2880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E7075-2CCA-462E-B5FA-B6B9531447E4}" type="datetimeFigureOut">
              <a:rPr lang="en-US" smtClean="0"/>
              <a:t>3/31/2026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F1F6A-C48E-4581-8A65-CBCE3919C3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313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E7075-2CCA-462E-B5FA-B6B9531447E4}" type="datetimeFigureOut">
              <a:rPr lang="en-US" smtClean="0"/>
              <a:t>3/31/2026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F1F6A-C48E-4581-8A65-CBCE3919C3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929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E7075-2CCA-462E-B5FA-B6B9531447E4}" type="datetimeFigureOut">
              <a:rPr lang="en-US" smtClean="0"/>
              <a:t>3/31/2026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F1F6A-C48E-4581-8A65-CBCE3919C3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5482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7A2E80-CB63-474F-8F41-8A366D7CEB9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3/31/2026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4FE0B2-3A59-429F-8884-E86BA9A0922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448901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8C9E12-8A34-479E-9582-B328892B87D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3/31/2026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AFB5CD-49E8-4262-AC68-9553420FE1E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244132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758278-F829-4EAE-830E-631F502B52D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3/31/2026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E63A9-11AA-4E65-9552-D3774669CFA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962026"/>
      </p:ext>
    </p:extLst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F19284-BDF8-4950-9DF6-B5B3829878F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3/31/2026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F5A6BD-0020-4912-8765-EC390991866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115598"/>
      </p:ext>
    </p:extLst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1677A-2FC0-40A1-B200-30E6EAB5E2E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3/31/2026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47EF12-DF4A-4221-AE0A-74961603B35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655762"/>
      </p:ext>
    </p:extLst>
  </p:cSld>
  <p:clrMapOvr>
    <a:masterClrMapping/>
  </p:clrMapOvr>
  <p:transition spd="slow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4B25BE-1510-4DCA-8647-16C303CEFD4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3/31/2026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E1FDDD-7517-4BD2-B2C2-62F5D153E20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826164"/>
      </p:ext>
    </p:extLst>
  </p:cSld>
  <p:clrMapOvr>
    <a:masterClrMapping/>
  </p:clrMapOvr>
  <p:transition spd="slow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7A7435-5AAD-4E3B-9C42-A6FDE6002A9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3/31/2026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C4DD09-C090-4332-8AE2-B8D0116A611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95475"/>
      </p:ext>
    </p:extLst>
  </p:cSld>
  <p:clrMapOvr>
    <a:masterClrMapping/>
  </p:clrMapOvr>
  <p:transition spd="slow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BFCF27-1512-4214-AC79-9996BBD32B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3/31/2026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F49904-4957-41D9-8034-C82B2DF6285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153176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E7075-2CCA-462E-B5FA-B6B9531447E4}" type="datetimeFigureOut">
              <a:rPr lang="en-US" smtClean="0"/>
              <a:t>3/31/2026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F1F6A-C48E-4581-8A65-CBCE3919C3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2151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7F3D70-D2B8-4E4E-93E3-4E1BDFACA34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3/31/2026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A35CB4-AACC-49C5-ABDD-E4C0FFE3AAB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34599"/>
      </p:ext>
    </p:extLst>
  </p:cSld>
  <p:clrMapOvr>
    <a:masterClrMapping/>
  </p:clrMapOvr>
  <p:transition spd="slow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FA6966-C5F8-4364-A480-EA752B9626A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3/31/2026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5D8A7D-351D-406D-A10E-089FB076687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161235"/>
      </p:ext>
    </p:extLst>
  </p:cSld>
  <p:clrMapOvr>
    <a:masterClrMapping/>
  </p:clrMapOvr>
  <p:transition spd="slow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22CA7F-3A93-46FC-9328-96FAEE749B7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3/31/2026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DC3ED8-3724-4BD3-B0EA-25092487F7C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715812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E7075-2CCA-462E-B5FA-B6B9531447E4}" type="datetimeFigureOut">
              <a:rPr lang="en-US" smtClean="0"/>
              <a:t>3/31/2026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F1F6A-C48E-4581-8A65-CBCE3919C3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199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E7075-2CCA-462E-B5FA-B6B9531447E4}" type="datetimeFigureOut">
              <a:rPr lang="en-US" smtClean="0"/>
              <a:t>3/31/2026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F1F6A-C48E-4581-8A65-CBCE3919C3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784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E7075-2CCA-462E-B5FA-B6B9531447E4}" type="datetimeFigureOut">
              <a:rPr lang="en-US" smtClean="0"/>
              <a:t>3/31/2026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F1F6A-C48E-4581-8A65-CBCE3919C3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08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E7075-2CCA-462E-B5FA-B6B9531447E4}" type="datetimeFigureOut">
              <a:rPr lang="en-US" smtClean="0"/>
              <a:t>3/31/2026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F1F6A-C48E-4581-8A65-CBCE3919C3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450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E7075-2CCA-462E-B5FA-B6B9531447E4}" type="datetimeFigureOut">
              <a:rPr lang="en-US" smtClean="0"/>
              <a:t>3/31/2026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F1F6A-C48E-4581-8A65-CBCE3919C3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352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E7075-2CCA-462E-B5FA-B6B9531447E4}" type="datetimeFigureOut">
              <a:rPr lang="en-US" smtClean="0"/>
              <a:t>3/31/2026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F1F6A-C48E-4581-8A65-CBCE3919C3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680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E7075-2CCA-462E-B5FA-B6B9531447E4}" type="datetimeFigureOut">
              <a:rPr lang="en-US" smtClean="0"/>
              <a:t>3/31/2026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F1F6A-C48E-4581-8A65-CBCE3919C3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509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8E7075-2CCA-462E-B5FA-B6B9531447E4}" type="datetimeFigureOut">
              <a:rPr lang="en-US" smtClean="0"/>
              <a:t>3/31/2026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CF1F6A-C48E-4581-8A65-CBCE3919C3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926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925BAA4-1E48-4706-9EFA-BEAAE092F6C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3/31/2026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2CA7DD4-8DF4-4705-8ACC-994E40BCDA8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971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image" Target="../media/image2.png"/><Relationship Id="rId7" Type="http://schemas.openxmlformats.org/officeDocument/2006/relationships/image" Target="../media/image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7" Type="http://schemas.openxmlformats.org/officeDocument/2006/relationships/image" Target="../media/image9.png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image" Target="../media/image8.jpe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.MP3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image" Target="../media/image8.jpeg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image" Target="../media/image8.jpeg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5" Type="http://schemas.openxmlformats.org/officeDocument/2006/relationships/image" Target="../media/image8.jpeg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media" Target="../media/media1.MP3"/><Relationship Id="rId7" Type="http://schemas.openxmlformats.org/officeDocument/2006/relationships/image" Target="../media/image9.pn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8.jpe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.MP3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media" Target="../media/media1.MP3"/><Relationship Id="rId7" Type="http://schemas.openxmlformats.org/officeDocument/2006/relationships/image" Target="../media/image9.png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image" Target="../media/image8.jpe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.MP3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media" Target="../media/media1.MP3"/><Relationship Id="rId7" Type="http://schemas.openxmlformats.org/officeDocument/2006/relationships/image" Target="../media/image9.png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image" Target="../media/image8.jpe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.MP3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208" t="25094" r="10407" b="16927"/>
          <a:stretch>
            <a:fillRect/>
          </a:stretch>
        </p:blipFill>
        <p:spPr>
          <a:xfrm>
            <a:off x="-14453" y="-134898"/>
            <a:ext cx="9144000" cy="594537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278281" y="271813"/>
            <a:ext cx="2384286" cy="81499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6759715" y="83848"/>
            <a:ext cx="2384286" cy="814992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8266330" y="4714383"/>
            <a:ext cx="845751" cy="85823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78281" y="4709688"/>
            <a:ext cx="845751" cy="858234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4479635" y="211008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23" name="Rectangle 22"/>
          <p:cNvSpPr/>
          <p:nvPr/>
        </p:nvSpPr>
        <p:spPr>
          <a:xfrm rot="10800000" flipV="1">
            <a:off x="1040030" y="58829"/>
            <a:ext cx="690842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TRƯỜNG MẦM NON XUÂN </a:t>
            </a:r>
            <a:r>
              <a:rPr lang="vi-VN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HỒNG B</a:t>
            </a:r>
            <a:endParaRPr lang="en-US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24" name="WordArt 33"/>
          <p:cNvSpPr>
            <a:spLocks noChangeArrowheads="1" noChangeShapeType="1" noTextEdit="1"/>
          </p:cNvSpPr>
          <p:nvPr/>
        </p:nvSpPr>
        <p:spPr bwMode="auto">
          <a:xfrm>
            <a:off x="1497253" y="811915"/>
            <a:ext cx="6096719" cy="3411114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461649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00"/>
              </a:extrusionClr>
            </a:sp3d>
          </a:bodyPr>
          <a:lstStyle/>
          <a:p>
            <a:pPr algn="ctr"/>
            <a:r>
              <a:rPr lang="en-US" sz="32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CHÀO MỪNG CÁC CÔ GIÁO VỀ DỰ CHUYÊN ĐỀ KHỐI NHÀ TRẺ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053915" y="1226800"/>
            <a:ext cx="3036170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NĂM HỌC </a:t>
            </a:r>
            <a:r>
              <a:rPr lang="vi-VN" sz="20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2025</a:t>
            </a:r>
            <a:r>
              <a:rPr lang="en-US" sz="20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vi-VN" sz="20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2026</a:t>
            </a:r>
            <a:endParaRPr lang="en-US" sz="20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6053396" y="7324278"/>
            <a:ext cx="617650" cy="111155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" name="Curved Connector 45"/>
          <p:cNvCxnSpPr/>
          <p:nvPr/>
        </p:nvCxnSpPr>
        <p:spPr>
          <a:xfrm rot="16200000" flipH="1">
            <a:off x="5085853" y="9627518"/>
            <a:ext cx="2806070" cy="364317"/>
          </a:xfrm>
          <a:prstGeom prst="curved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val 60"/>
          <p:cNvSpPr/>
          <p:nvPr/>
        </p:nvSpPr>
        <p:spPr>
          <a:xfrm>
            <a:off x="7734056" y="7324278"/>
            <a:ext cx="624991" cy="1082363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2" name="Curved Connector 61"/>
          <p:cNvCxnSpPr>
            <a:stCxn id="61" idx="4"/>
          </p:cNvCxnSpPr>
          <p:nvPr/>
        </p:nvCxnSpPr>
        <p:spPr>
          <a:xfrm rot="16200000" flipH="1">
            <a:off x="7192241" y="9260952"/>
            <a:ext cx="2806071" cy="1097448"/>
          </a:xfrm>
          <a:prstGeom prst="curved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1" name="Group 80"/>
          <p:cNvGrpSpPr/>
          <p:nvPr/>
        </p:nvGrpSpPr>
        <p:grpSpPr>
          <a:xfrm>
            <a:off x="1519974" y="7577425"/>
            <a:ext cx="521192" cy="3635289"/>
            <a:chOff x="1519974" y="7577425"/>
            <a:chExt cx="521192" cy="3635289"/>
          </a:xfrm>
        </p:grpSpPr>
        <p:sp>
          <p:nvSpPr>
            <p:cNvPr id="63" name="Oval 62"/>
            <p:cNvSpPr/>
            <p:nvPr/>
          </p:nvSpPr>
          <p:spPr>
            <a:xfrm>
              <a:off x="1519974" y="7577425"/>
              <a:ext cx="521192" cy="1125475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4" name="Curved Connector 63"/>
            <p:cNvCxnSpPr>
              <a:stCxn id="63" idx="4"/>
            </p:cNvCxnSpPr>
            <p:nvPr/>
          </p:nvCxnSpPr>
          <p:spPr>
            <a:xfrm rot="16200000" flipH="1">
              <a:off x="655961" y="9827508"/>
              <a:ext cx="2509814" cy="260597"/>
            </a:xfrm>
            <a:prstGeom prst="curvedConnector3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5" name="Oval 64"/>
          <p:cNvSpPr/>
          <p:nvPr/>
        </p:nvSpPr>
        <p:spPr>
          <a:xfrm>
            <a:off x="9995553" y="7577425"/>
            <a:ext cx="810664" cy="11254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6" name="Curved Connector 65"/>
          <p:cNvCxnSpPr/>
          <p:nvPr/>
        </p:nvCxnSpPr>
        <p:spPr>
          <a:xfrm rot="16200000" flipH="1">
            <a:off x="9340124" y="10226074"/>
            <a:ext cx="2932187" cy="481251"/>
          </a:xfrm>
          <a:prstGeom prst="curvedConnector3">
            <a:avLst>
              <a:gd name="adj1" fmla="val 1881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2" name="Group 81"/>
          <p:cNvGrpSpPr/>
          <p:nvPr/>
        </p:nvGrpSpPr>
        <p:grpSpPr>
          <a:xfrm>
            <a:off x="3800559" y="7324278"/>
            <a:ext cx="693681" cy="3495373"/>
            <a:chOff x="3800559" y="7324278"/>
            <a:chExt cx="693681" cy="3495373"/>
          </a:xfrm>
        </p:grpSpPr>
        <p:sp>
          <p:nvSpPr>
            <p:cNvPr id="67" name="Oval 66"/>
            <p:cNvSpPr/>
            <p:nvPr/>
          </p:nvSpPr>
          <p:spPr>
            <a:xfrm>
              <a:off x="3800559" y="7324278"/>
              <a:ext cx="496577" cy="1082362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8" name="Curved Connector 67"/>
            <p:cNvCxnSpPr/>
            <p:nvPr/>
          </p:nvCxnSpPr>
          <p:spPr>
            <a:xfrm rot="16200000" flipH="1">
              <a:off x="3000723" y="9326134"/>
              <a:ext cx="2455606" cy="531428"/>
            </a:xfrm>
            <a:prstGeom prst="curvedConnector3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20"/>
          <p:cNvSpPr txBox="1"/>
          <p:nvPr/>
        </p:nvSpPr>
        <p:spPr>
          <a:xfrm>
            <a:off x="2406595" y="1658235"/>
            <a:ext cx="621408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VỰC: PHÁT TRIỂN </a:t>
            </a:r>
            <a:r>
              <a:rPr lang="vi-VN" alt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THẨM MỸ</a:t>
            </a:r>
            <a:endParaRPr lang="en-US" altLang="en-US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 hát: “ Lí cây xanh”</a:t>
            </a:r>
          </a:p>
          <a:p>
            <a:pPr>
              <a:spcBef>
                <a:spcPct val="50000"/>
              </a:spcBef>
            </a:pPr>
            <a:r>
              <a:rPr lang="vi-VN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TCÂN: Chiếc vòng âm nhạc</a:t>
            </a:r>
            <a:endParaRPr lang="en-US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alt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alt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endParaRPr lang="en-US" altLang="en-US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alt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alt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24 – 36 </a:t>
            </a:r>
            <a:r>
              <a:rPr lang="en-US" altLang="en-US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(NTD1)</a:t>
            </a:r>
          </a:p>
          <a:p>
            <a:pPr>
              <a:spcBef>
                <a:spcPct val="50000"/>
              </a:spcBef>
            </a:pPr>
            <a:r>
              <a:rPr lang="en-US" altLang="en-US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alt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altLang="en-US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r>
              <a:rPr lang="en-US" alt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vi-VN" alt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  <a:r>
              <a:rPr lang="en-US" alt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vi-VN" alt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</a:t>
            </a:r>
            <a:endParaRPr lang="en-US" altLang="en-US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alt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Huyền</a:t>
            </a:r>
            <a:r>
              <a:rPr lang="en-US" alt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endParaRPr lang="en-US" altLang="en-US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600" dirty="0"/>
          </a:p>
        </p:txBody>
      </p:sp>
      <p:pic>
        <p:nvPicPr>
          <p:cNvPr id="44" name="Picture 32" descr="lang hoa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452" y="4215751"/>
            <a:ext cx="2199762" cy="1107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32" descr="lang hoa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6244" y="4165657"/>
            <a:ext cx="2247272" cy="11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32" descr="lang hoa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9475" y="4248047"/>
            <a:ext cx="2247272" cy="11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32" descr="lang hoa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0073" y="4134109"/>
            <a:ext cx="2247272" cy="11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16" descr="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81" y="-19607"/>
            <a:ext cx="1910868" cy="4266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16" descr="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931947" y="1240644"/>
            <a:ext cx="4458663" cy="2033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32" descr="lang hoa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728" y="4257794"/>
            <a:ext cx="2247272" cy="11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7981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0315E-6 C -0.00295 -0.01143 -0.00624 -0.02254 -0.00781 -0.03613 C -0.0092 -0.05157 -0.01007 -0.0698 -0.01077 -0.08771 C -0.01146 -0.10593 -0.01077 -0.12137 -0.01007 -0.13805 C -0.0092 -0.15318 -0.00815 -0.16986 -0.00555 -0.18345 C -0.00329 -0.19765 0.00052 -0.20877 0.00469 -0.21711 C 0.0085 -0.22576 0.01303 -0.23131 0.01737 -0.23379 C 0.02205 -0.23626 0.02656 -0.23626 0.03073 -0.23379 C 0.03525 -0.23131 0.03941 -0.2239 0.04289 -0.21278 C 0.04619 -0.20321 0.04914 -0.19086 0.0507 -0.17542 C 0.05278 -0.16152 0.05348 -0.14175 0.05348 -0.12693 C 0.05382 -0.11149 0.05348 -0.09327 0.05157 -0.07782 C 0.04948 -0.06424 0.04619 -0.05312 0.04166 -0.04725 C 0.03716 -0.04324 0.03247 -0.04879 0.02952 -0.05868 C 0.02691 -0.06856 0.025 -0.08338 0.02466 -0.1016 C 0.02466 -0.11952 0.025 -0.13619 0.02691 -0.1504 C 0.02882 -0.1643 0.02848 -0.16739 0.03611 -0.1853 C 0.04289 -0.20475 0.04948 -0.19889 0.05382 -0.20043 C 0.05799 -0.20043 0.06128 -0.19487 0.06528 -0.189 C 0.07013 -0.18221 0.07378 -0.16986 0.07638 -0.15874 C 0.079 -0.14762 0.08021 -0.13372 0.0816 -0.11149 C 0.08299 -0.08894 0.08299 -0.07782 0.08299 -0.06115 C 0.08299 -0.04478 0.08299 -0.0281 0.08299 -0.01143 " pathEditMode="relative" rAng="0" ptsTypes="fffffffffffffffffffffff">
                                      <p:cBhvr>
                                        <p:cTn id="6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76" y="-118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32EC95-BAF1-DCCB-3448-9BC460FF7E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C9F6A-E034-DACB-8902-1867DE73621C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7" descr="Kết quả hình ảnh cho hình nền dong powerpoint đẹp">
            <a:extLst>
              <a:ext uri="{FF2B5EF4-FFF2-40B4-BE49-F238E27FC236}">
                <a16:creationId xmlns:a16="http://schemas.microsoft.com/office/drawing/2014/main" id="{EAF755F4-DCB3-175C-A115-19FC64FF90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658" y="0"/>
            <a:ext cx="9159658" cy="5157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C61F062-8F21-A624-055A-B476EFB4C89B}"/>
              </a:ext>
            </a:extLst>
          </p:cNvPr>
          <p:cNvSpPr txBox="1"/>
          <p:nvPr/>
        </p:nvSpPr>
        <p:spPr>
          <a:xfrm>
            <a:off x="457200" y="416898"/>
            <a:ext cx="69342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b="1" i="1" dirty="0">
                <a:solidFill>
                  <a:schemeClr val="tx2"/>
                </a:solidFill>
              </a:rPr>
              <a:t>Phần 2: TCÂN “ Chiếc vòng âm nhạc”</a:t>
            </a:r>
          </a:p>
          <a:p>
            <a:r>
              <a:rPr lang="vi-VN" i="1" dirty="0">
                <a:solidFill>
                  <a:schemeClr val="tx2"/>
                </a:solidFill>
              </a:rPr>
              <a:t> </a:t>
            </a:r>
          </a:p>
          <a:p>
            <a:r>
              <a:rPr lang="vi-VN" i="1" dirty="0"/>
              <a:t>- Cách chơi: Cô cho mỗi trẻ cầm một chiếc vòng âm nhạc, nhạc nổi lên thì sẽ làm theo yêu cầu của cô trên nền nhạc nhảy sạp</a:t>
            </a:r>
          </a:p>
        </p:txBody>
      </p:sp>
      <p:pic>
        <p:nvPicPr>
          <p:cNvPr id="6" name="1p25">
            <a:hlinkClick r:id="" action="ppaction://media"/>
            <a:extLst>
              <a:ext uri="{FF2B5EF4-FFF2-40B4-BE49-F238E27FC236}">
                <a16:creationId xmlns:a16="http://schemas.microsoft.com/office/drawing/2014/main" id="{6D572E99-4194-F142-B736-E634A44AD875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553200" y="4421802"/>
            <a:ext cx="304800" cy="304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309343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73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1EBE17-D992-552B-FB3C-FEC09FF13D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664D4E-AD19-F30F-DDC5-46E8F8958251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7" descr="Kết quả hình ảnh cho hình nền dong powerpoint đẹp">
            <a:extLst>
              <a:ext uri="{FF2B5EF4-FFF2-40B4-BE49-F238E27FC236}">
                <a16:creationId xmlns:a16="http://schemas.microsoft.com/office/drawing/2014/main" id="{B688C9FF-20BF-DD71-D081-5E9B20B964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658" y="0"/>
            <a:ext cx="9159658" cy="5157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77F42D8-6F20-BC53-32E9-B710481A6AAC}"/>
              </a:ext>
            </a:extLst>
          </p:cNvPr>
          <p:cNvSpPr txBox="1"/>
          <p:nvPr/>
        </p:nvSpPr>
        <p:spPr>
          <a:xfrm>
            <a:off x="152400" y="133350"/>
            <a:ext cx="6248400" cy="1538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 Hoạt động 3: Kết thúc</a:t>
            </a:r>
          </a:p>
          <a:p>
            <a:endParaRPr lang="vi-VN" dirty="0"/>
          </a:p>
          <a:p>
            <a:r>
              <a:rPr lang="vi-VN" dirty="0"/>
              <a:t>            - Cô hỏi lại trẻ tên bài hát hôm nay</a:t>
            </a:r>
          </a:p>
          <a:p>
            <a:r>
              <a:rPr lang="vi-VN" dirty="0"/>
              <a:t>            - Nhận xét, tuyên dương trẻ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98208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`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604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4997" name="WordArt 5" descr="75%"/>
          <p:cNvSpPr>
            <a:spLocks noChangeArrowheads="1" noChangeShapeType="1" noTextEdit="1"/>
          </p:cNvSpPr>
          <p:nvPr/>
        </p:nvSpPr>
        <p:spPr bwMode="auto">
          <a:xfrm>
            <a:off x="1600200" y="1085850"/>
            <a:ext cx="5638800" cy="3086100"/>
          </a:xfrm>
          <a:prstGeom prst="rect">
            <a:avLst/>
          </a:prstGeom>
          <a:solidFill>
            <a:srgbClr val="FFFF00"/>
          </a:solidFill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en-US" sz="3600" kern="10" dirty="0" err="1">
                <a:ln w="19050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Kính</a:t>
            </a:r>
            <a:r>
              <a:rPr lang="en-US" sz="3600" kern="10" dirty="0">
                <a:ln w="19050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c</a:t>
            </a:r>
            <a:r>
              <a:rPr lang="vi-VN" sz="3600" kern="10" dirty="0">
                <a:ln w="19050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húc</a:t>
            </a:r>
            <a:r>
              <a:rPr lang="en-US" sz="3600" kern="10" dirty="0">
                <a:ln w="19050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19050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các</a:t>
            </a:r>
            <a:r>
              <a:rPr lang="en-US" sz="3600" kern="10" dirty="0">
                <a:ln w="19050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19050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cô</a:t>
            </a:r>
            <a:r>
              <a:rPr lang="en-US" sz="3600" kern="10" dirty="0">
                <a:ln w="19050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19050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giáo</a:t>
            </a:r>
            <a:r>
              <a:rPr lang="en-US" sz="3600" kern="10" dirty="0">
                <a:ln w="19050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19050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mạnh</a:t>
            </a:r>
            <a:r>
              <a:rPr lang="en-US" sz="3600" kern="10" dirty="0">
                <a:ln w="19050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19050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khỏe</a:t>
            </a:r>
            <a:endParaRPr lang="en-US" sz="3600" kern="10" dirty="0">
              <a:ln w="19050">
                <a:solidFill>
                  <a:schemeClr val="hlink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  <a:p>
            <a:pPr algn="ctr"/>
            <a:r>
              <a:rPr lang="en-US" sz="3600" kern="10" dirty="0" err="1">
                <a:ln w="19050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Chúc</a:t>
            </a:r>
            <a:r>
              <a:rPr lang="vi-VN" sz="3600" kern="10" dirty="0">
                <a:ln w="19050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các con chăm ngoan học giỏi</a:t>
            </a:r>
            <a:endParaRPr lang="en-US" sz="3600" kern="10" dirty="0">
              <a:ln w="19050">
                <a:solidFill>
                  <a:schemeClr val="hlink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  <a:p>
            <a:pPr algn="ctr"/>
            <a:r>
              <a:rPr lang="en-US" sz="3600" kern="10" dirty="0" err="1">
                <a:ln w="19050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Xin</a:t>
            </a:r>
            <a:r>
              <a:rPr lang="en-US" sz="3600" kern="10" dirty="0">
                <a:ln w="19050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19050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chân</a:t>
            </a:r>
            <a:r>
              <a:rPr lang="en-US" sz="3600" kern="10" dirty="0">
                <a:ln w="19050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19050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thành</a:t>
            </a:r>
            <a:r>
              <a:rPr lang="en-US" sz="3600" kern="10" dirty="0">
                <a:ln w="19050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19050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cảm</a:t>
            </a:r>
            <a:r>
              <a:rPr lang="en-US" sz="3600" kern="10" dirty="0">
                <a:ln w="19050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19050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ơn</a:t>
            </a:r>
            <a:r>
              <a:rPr lang="en-US" sz="3600" kern="10" dirty="0">
                <a:ln w="19050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!</a:t>
            </a:r>
          </a:p>
        </p:txBody>
      </p:sp>
      <p:pic>
        <p:nvPicPr>
          <p:cNvPr id="60422" name="Picture 6" descr="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062162"/>
            <a:ext cx="1066800" cy="1006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3" name="Picture 7" descr="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71450"/>
            <a:ext cx="1066800" cy="1006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4" name="Picture 8" descr="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14400"/>
            <a:ext cx="1066800" cy="1006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5" name="Picture 9" descr="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628650"/>
            <a:ext cx="1066800" cy="1006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6" name="Picture 10" descr="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8963" y="4137423"/>
            <a:ext cx="1066800" cy="1006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7" name="Picture 11" descr="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943350"/>
            <a:ext cx="1066800" cy="1006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8" name="Picture 12" descr="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7825" y="1672829"/>
            <a:ext cx="1066800" cy="1006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9" name="Picture 13" descr="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3657600"/>
            <a:ext cx="1066800" cy="1006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30" name="Picture 14" descr="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2171700"/>
            <a:ext cx="1066800" cy="1006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31" name="Picture 15" descr="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582216"/>
            <a:ext cx="1066800" cy="1007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707714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849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849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849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7" descr="Kết quả hình ảnh cho hình nền dong powerpoint đẹ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9658" cy="5157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>
            <p:custDataLst>
              <p:tags r:id="rId3"/>
            </p:custDataLst>
          </p:nvPr>
        </p:nvSpPr>
        <p:spPr>
          <a:xfrm>
            <a:off x="381000" y="285750"/>
            <a:ext cx="6629400" cy="538609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vi-VN" sz="1600" b="1" dirty="0"/>
              <a:t>1. Mục đích </a:t>
            </a:r>
            <a:endParaRPr lang="vi-VN" sz="1600" dirty="0"/>
          </a:p>
          <a:p>
            <a:r>
              <a:rPr lang="vi-VN" sz="1600" b="1" dirty="0"/>
              <a:t>a. Kiến thức:</a:t>
            </a:r>
            <a:endParaRPr lang="vi-VN" sz="1600" dirty="0"/>
          </a:p>
          <a:p>
            <a:r>
              <a:rPr lang="vi-VN" sz="1600" dirty="0"/>
              <a:t>- Trẻ nhớ tên bài hát “Lý cây xanh”, biết xuất xứ của làn điệu: Dân ca Nam Bộ.</a:t>
            </a:r>
          </a:p>
          <a:p>
            <a:r>
              <a:rPr lang="vi-VN" sz="1600" dirty="0"/>
              <a:t>- Trẻ lắng nghe và cảm nhận giai điệu êm ái của bài hát dân ca Nam Bộ qua nghe bài hát và biết hưởng ứng theo lời bài hát.</a:t>
            </a:r>
          </a:p>
          <a:p>
            <a:r>
              <a:rPr lang="vi-VN" sz="1600" dirty="0"/>
              <a:t>- Trẻ biết chơi trò chơi đi nhún qua giai điệu bài hát</a:t>
            </a:r>
          </a:p>
          <a:p>
            <a:r>
              <a:rPr lang="vi-VN" sz="1600" b="1" dirty="0"/>
              <a:t>b. Kỹ năng:</a:t>
            </a:r>
            <a:endParaRPr lang="vi-VN" sz="1600" dirty="0"/>
          </a:p>
          <a:p>
            <a:r>
              <a:rPr lang="vi-VN" sz="1600" dirty="0"/>
              <a:t>- Trẻ có</a:t>
            </a:r>
            <a:r>
              <a:rPr lang="vi-VN" sz="1600" b="1" dirty="0"/>
              <a:t> </a:t>
            </a:r>
            <a:r>
              <a:rPr lang="vi-VN" sz="1600" dirty="0"/>
              <a:t>kỹ năng nghe hát và thể hiện tình cảm theo giai điệu bài hát. </a:t>
            </a:r>
          </a:p>
          <a:p>
            <a:r>
              <a:rPr lang="vi-VN" sz="1600" dirty="0"/>
              <a:t>- Trẻ có kỹ năng chơi trò chơi, </a:t>
            </a:r>
          </a:p>
          <a:p>
            <a:r>
              <a:rPr lang="vi-VN" sz="1600" b="1" dirty="0"/>
              <a:t>c. Thái độ:</a:t>
            </a:r>
            <a:endParaRPr lang="vi-VN" sz="1600" dirty="0"/>
          </a:p>
          <a:p>
            <a:r>
              <a:rPr lang="vi-VN" sz="1600" dirty="0"/>
              <a:t>- Trẻ vui vẻ, hứng thú tham gia vào hoạt động.</a:t>
            </a:r>
          </a:p>
          <a:p>
            <a:r>
              <a:rPr lang="vi-VN" sz="1600" dirty="0"/>
              <a:t>-</a:t>
            </a:r>
            <a:r>
              <a:rPr lang="vi-VN" sz="1600" b="1" dirty="0"/>
              <a:t> </a:t>
            </a:r>
            <a:r>
              <a:rPr lang="vi-VN" sz="1600" dirty="0"/>
              <a:t>Trẻ yêu, thích nghe các làn điệu dân ca. </a:t>
            </a:r>
          </a:p>
          <a:p>
            <a:r>
              <a:rPr lang="vi-VN" sz="1600" dirty="0"/>
              <a:t>- Trẻ biết yêu quý, chăm sóc, bảo vệ cây xanh.</a:t>
            </a:r>
          </a:p>
          <a:p>
            <a:r>
              <a:rPr lang="vi-VN" sz="1600" b="1" dirty="0"/>
              <a:t>2. Chuẩn bị:</a:t>
            </a:r>
            <a:endParaRPr lang="vi-VN" sz="1600" dirty="0"/>
          </a:p>
          <a:p>
            <a:r>
              <a:rPr lang="vi-VN" sz="1600" dirty="0"/>
              <a:t>- Nhạc không lời bài hát “Lý cây xanh”,</a:t>
            </a:r>
          </a:p>
          <a:p>
            <a:r>
              <a:rPr lang="vi-VN" sz="1600" dirty="0"/>
              <a:t>-  Mỗi trẻ 1 chiếc ghế âm nhạc</a:t>
            </a:r>
          </a:p>
          <a:p>
            <a:r>
              <a:rPr lang="vi-VN" sz="1600" dirty="0"/>
              <a:t>- Vòng âm nhạc </a:t>
            </a:r>
          </a:p>
          <a:p>
            <a:r>
              <a:rPr lang="vi-VN" sz="1600" dirty="0"/>
              <a:t>- Sân khấu “bé yêu làn điệu dân ca”.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 sz="40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25505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800" decel="100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800" decel="100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800" decel="100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800" decel="100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00" decel="100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800" decel="100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800" decel="100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800" decel="100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800" decel="100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800" decel="100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800" decel="1000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800" decel="100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800" decel="100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800" decel="100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800" decel="1000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800" decel="1000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800" decel="1000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800" decel="1000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800" decel="1000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800" decel="1000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800" decel="1000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800" decel="1000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800" decel="1000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800" decel="100000" fill="hold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800" decel="100000" fill="hold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800" decel="100000" fill="hold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800" decel="100000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800" decel="100000" fill="hold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800" decel="100000" fill="hold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800" decel="100000" fill="hold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800" decel="100000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800" decel="100000" fill="hold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800" decel="100000" fill="hold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800" decel="100000" fill="hold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7" descr="Kết quả hình ảnh cho hình nền dong powerpoint đẹ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658" y="0"/>
            <a:ext cx="9159658" cy="5157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>
            <p:custDataLst>
              <p:tags r:id="rId3"/>
            </p:custDataLst>
          </p:nvPr>
        </p:nvSpPr>
        <p:spPr>
          <a:xfrm>
            <a:off x="228600" y="242795"/>
            <a:ext cx="6858000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36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Hoạt động 1: Tạo cảm xúc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0C8BE84-EDAD-23B4-9194-7F8C99AF66A2}"/>
              </a:ext>
            </a:extLst>
          </p:cNvPr>
          <p:cNvSpPr txBox="1"/>
          <p:nvPr/>
        </p:nvSpPr>
        <p:spPr>
          <a:xfrm>
            <a:off x="762000" y="1361354"/>
            <a:ext cx="579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>
                <a:solidFill>
                  <a:schemeClr val="tx2"/>
                </a:solidFill>
              </a:rPr>
              <a:t>Cô giới thiệu chương trình: “ Bé yêu làn điệu dân ca”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02248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834233-D16C-774D-0965-79C29C8BA0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8A225-D612-771F-19FC-70DA83B353FF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7" descr="Kết quả hình ảnh cho hình nền dong powerpoint đẹp">
            <a:extLst>
              <a:ext uri="{FF2B5EF4-FFF2-40B4-BE49-F238E27FC236}">
                <a16:creationId xmlns:a16="http://schemas.microsoft.com/office/drawing/2014/main" id="{11F781F2-E780-4471-69DD-E404578AAB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658" y="0"/>
            <a:ext cx="9159658" cy="5157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72BD457-AE01-A615-99A0-1E3423243505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76200" y="133350"/>
            <a:ext cx="6858000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36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Hoạt động 2: Bài mới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2026D81-2229-743C-98FA-1AB2A0DB084A}"/>
              </a:ext>
            </a:extLst>
          </p:cNvPr>
          <p:cNvSpPr txBox="1"/>
          <p:nvPr/>
        </p:nvSpPr>
        <p:spPr>
          <a:xfrm>
            <a:off x="701040" y="913031"/>
            <a:ext cx="5791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i="1" dirty="0">
                <a:solidFill>
                  <a:schemeClr val="tx2"/>
                </a:solidFill>
              </a:rPr>
              <a:t>Phần 1: Nghe hát “ Lí cây xanh”</a:t>
            </a:r>
          </a:p>
          <a:p>
            <a:endParaRPr lang="vi-VN" i="1" dirty="0">
              <a:solidFill>
                <a:schemeClr val="tx2"/>
              </a:solidFill>
            </a:endParaRPr>
          </a:p>
          <a:p>
            <a:r>
              <a:rPr lang="vi-VN" i="1" dirty="0">
                <a:solidFill>
                  <a:schemeClr val="tx2"/>
                </a:solidFill>
              </a:rPr>
              <a:t>* Lần 1: Cô hát không nhạc</a:t>
            </a:r>
          </a:p>
          <a:p>
            <a:endParaRPr lang="vi-VN" dirty="0"/>
          </a:p>
          <a:p>
            <a:r>
              <a:rPr lang="vi-VN" dirty="0"/>
              <a:t>            - Hỏi trẻ:</a:t>
            </a:r>
          </a:p>
          <a:p>
            <a:r>
              <a:rPr lang="vi-VN" dirty="0"/>
              <a:t>            + Cô vừa hát bài hát gì?</a:t>
            </a:r>
          </a:p>
          <a:p>
            <a:r>
              <a:rPr lang="vi-VN" dirty="0"/>
              <a:t>            + Của làn điệu dân ca gì?</a:t>
            </a:r>
          </a:p>
          <a:p>
            <a:r>
              <a:rPr lang="vi-VN" i="1" dirty="0">
                <a:solidFill>
                  <a:schemeClr val="tx2"/>
                </a:solidFill>
              </a:rPr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60107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F7F14A-ADC5-DEF8-930A-8F6DC6B1F7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C1BCD-DE55-E03E-391A-E4776AEFC41E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7" descr="Kết quả hình ảnh cho hình nền dong powerpoint đẹp">
            <a:extLst>
              <a:ext uri="{FF2B5EF4-FFF2-40B4-BE49-F238E27FC236}">
                <a16:creationId xmlns:a16="http://schemas.microsoft.com/office/drawing/2014/main" id="{85A87042-FFBF-617D-698C-0BBE096F64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658" y="0"/>
            <a:ext cx="9159658" cy="5157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459CD60-7895-3481-4CA5-15178D4B1013}"/>
              </a:ext>
            </a:extLst>
          </p:cNvPr>
          <p:cNvSpPr txBox="1"/>
          <p:nvPr/>
        </p:nvSpPr>
        <p:spPr>
          <a:xfrm>
            <a:off x="228600" y="265272"/>
            <a:ext cx="579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i="1" dirty="0">
                <a:solidFill>
                  <a:schemeClr val="tx2"/>
                </a:solidFill>
              </a:rPr>
              <a:t>* Lần 2: Cô hát kết hợp với nhạc </a:t>
            </a:r>
          </a:p>
        </p:txBody>
      </p:sp>
      <p:pic>
        <p:nvPicPr>
          <p:cNvPr id="9" name="giay 45">
            <a:hlinkClick r:id="" action="ppaction://media"/>
            <a:extLst>
              <a:ext uri="{FF2B5EF4-FFF2-40B4-BE49-F238E27FC236}">
                <a16:creationId xmlns:a16="http://schemas.microsoft.com/office/drawing/2014/main" id="{F07C321C-03CE-9DC2-C906-E6279FD2425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248400" y="4632721"/>
            <a:ext cx="304800" cy="304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24120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34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B58876-CE80-06A4-A38F-2829473AD1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F847A-53C0-F343-88EA-03532FDE25F9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7" descr="Kết quả hình ảnh cho hình nền dong powerpoint đẹp">
            <a:extLst>
              <a:ext uri="{FF2B5EF4-FFF2-40B4-BE49-F238E27FC236}">
                <a16:creationId xmlns:a16="http://schemas.microsoft.com/office/drawing/2014/main" id="{2DE42503-3E07-02DB-89BA-7B79775F0E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658" y="0"/>
            <a:ext cx="9159658" cy="5157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18DB71F-D8A9-4F83-D488-D49982543715}"/>
              </a:ext>
            </a:extLst>
          </p:cNvPr>
          <p:cNvSpPr txBox="1"/>
          <p:nvPr/>
        </p:nvSpPr>
        <p:spPr>
          <a:xfrm>
            <a:off x="228600" y="265272"/>
            <a:ext cx="579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i="1" dirty="0">
                <a:solidFill>
                  <a:schemeClr val="tx2"/>
                </a:solidFill>
              </a:rPr>
              <a:t>* Lần 2: Cô hát kết hợp với nhạc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5257C1-3D63-1D7F-8864-8AF751FAAA8C}"/>
              </a:ext>
            </a:extLst>
          </p:cNvPr>
          <p:cNvSpPr txBox="1"/>
          <p:nvPr/>
        </p:nvSpPr>
        <p:spPr>
          <a:xfrm>
            <a:off x="1295400" y="786230"/>
            <a:ext cx="3200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- Hỏi trẻ:</a:t>
            </a:r>
          </a:p>
          <a:p>
            <a:r>
              <a:rPr lang="vi-VN" dirty="0"/>
              <a:t>+ Cô vừa hát bài hát gì?</a:t>
            </a:r>
          </a:p>
          <a:p>
            <a:r>
              <a:rPr lang="vi-VN" dirty="0"/>
              <a:t>+ Của làn điệu dân ca gì?</a:t>
            </a:r>
          </a:p>
          <a:p>
            <a:r>
              <a:rPr lang="vi-VN" dirty="0"/>
              <a:t>+ Bài hát nói về điều gì?</a:t>
            </a:r>
          </a:p>
          <a:p>
            <a:endParaRPr lang="vi-VN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39246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E2CFD7-0DB8-848A-0F52-6945AA333E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CE1F1B-F7B7-8614-D05A-16AD9E198DE7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7" descr="Kết quả hình ảnh cho hình nền dong powerpoint đẹp">
            <a:extLst>
              <a:ext uri="{FF2B5EF4-FFF2-40B4-BE49-F238E27FC236}">
                <a16:creationId xmlns:a16="http://schemas.microsoft.com/office/drawing/2014/main" id="{DC24EE45-06EC-7A3B-4CB7-2B33B9ED0B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658" y="0"/>
            <a:ext cx="9159658" cy="5157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F52B842-12BB-BB3F-0725-F0767EACF9A1}"/>
              </a:ext>
            </a:extLst>
          </p:cNvPr>
          <p:cNvSpPr txBox="1"/>
          <p:nvPr/>
        </p:nvSpPr>
        <p:spPr>
          <a:xfrm>
            <a:off x="838200" y="634604"/>
            <a:ext cx="579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+ Trẻ thực hiện vận động với chiếc ghế âm nhạc cùng cô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2556C9-4500-4219-BB73-2DD36CDE9D6D}"/>
              </a:ext>
            </a:extLst>
          </p:cNvPr>
          <p:cNvSpPr txBox="1"/>
          <p:nvPr/>
        </p:nvSpPr>
        <p:spPr>
          <a:xfrm>
            <a:off x="152400" y="133350"/>
            <a:ext cx="4953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1800" i="1" dirty="0">
                <a:solidFill>
                  <a:schemeClr val="tx2"/>
                </a:solidFill>
              </a:rPr>
              <a:t>* </a:t>
            </a:r>
            <a:r>
              <a:rPr lang="vi-VN" sz="1800" i="1">
                <a:solidFill>
                  <a:schemeClr val="tx2"/>
                </a:solidFill>
              </a:rPr>
              <a:t>Lần 3: </a:t>
            </a:r>
            <a:r>
              <a:rPr lang="vi-VN" sz="1800" i="1" dirty="0">
                <a:solidFill>
                  <a:schemeClr val="tx2"/>
                </a:solidFill>
              </a:rPr>
              <a:t>Cô hát kết hợp </a:t>
            </a:r>
            <a:r>
              <a:rPr lang="vi-VN" sz="1800" i="1">
                <a:solidFill>
                  <a:schemeClr val="tx2"/>
                </a:solidFill>
              </a:rPr>
              <a:t>với </a:t>
            </a:r>
            <a:r>
              <a:rPr lang="vi-VN" i="1">
                <a:solidFill>
                  <a:schemeClr val="tx2"/>
                </a:solidFill>
              </a:rPr>
              <a:t>chiếc ghế âm nhạc</a:t>
            </a:r>
            <a:endParaRPr lang="vi-VN" sz="1800" i="1" dirty="0">
              <a:solidFill>
                <a:schemeClr val="tx2"/>
              </a:solidFill>
            </a:endParaRPr>
          </a:p>
        </p:txBody>
      </p:sp>
      <p:pic>
        <p:nvPicPr>
          <p:cNvPr id="8" name="giay 45">
            <a:hlinkClick r:id="" action="ppaction://media"/>
            <a:extLst>
              <a:ext uri="{FF2B5EF4-FFF2-40B4-BE49-F238E27FC236}">
                <a16:creationId xmlns:a16="http://schemas.microsoft.com/office/drawing/2014/main" id="{D27563B5-A823-8999-79EB-FCDA9608A4B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248400" y="4632721"/>
            <a:ext cx="304800" cy="304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806340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34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E2ABC7-31ED-299B-F6C9-C8FD7EBFB8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DA813-6E29-5E07-7CD6-3A3E0F1F21D1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7" descr="Kết quả hình ảnh cho hình nền dong powerpoint đẹp">
            <a:extLst>
              <a:ext uri="{FF2B5EF4-FFF2-40B4-BE49-F238E27FC236}">
                <a16:creationId xmlns:a16="http://schemas.microsoft.com/office/drawing/2014/main" id="{79F71685-CCC3-100D-8F6D-7A3CA7046D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658" y="0"/>
            <a:ext cx="9159658" cy="5157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D9F0F50-4E4D-FB34-B886-D0E950AD430D}"/>
              </a:ext>
            </a:extLst>
          </p:cNvPr>
          <p:cNvSpPr txBox="1"/>
          <p:nvPr/>
        </p:nvSpPr>
        <p:spPr>
          <a:xfrm>
            <a:off x="152400" y="133350"/>
            <a:ext cx="4953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1800" i="1" dirty="0">
                <a:solidFill>
                  <a:schemeClr val="tx2"/>
                </a:solidFill>
              </a:rPr>
              <a:t>* Lần </a:t>
            </a:r>
            <a:r>
              <a:rPr lang="vi-VN" i="1" dirty="0">
                <a:solidFill>
                  <a:schemeClr val="tx2"/>
                </a:solidFill>
              </a:rPr>
              <a:t>4</a:t>
            </a:r>
            <a:r>
              <a:rPr lang="vi-VN" sz="1800" i="1" dirty="0">
                <a:solidFill>
                  <a:schemeClr val="tx2"/>
                </a:solidFill>
              </a:rPr>
              <a:t>: Cô </a:t>
            </a:r>
            <a:r>
              <a:rPr lang="vi-VN" i="1" dirty="0">
                <a:solidFill>
                  <a:schemeClr val="tx2"/>
                </a:solidFill>
              </a:rPr>
              <a:t>và trẻ cùng hưởng ứng theo giai điệu bài hát</a:t>
            </a:r>
            <a:endParaRPr lang="vi-VN" sz="1800" i="1" dirty="0">
              <a:solidFill>
                <a:schemeClr val="tx2"/>
              </a:solidFill>
            </a:endParaRPr>
          </a:p>
        </p:txBody>
      </p:sp>
      <p:pic>
        <p:nvPicPr>
          <p:cNvPr id="8" name="giay 45">
            <a:hlinkClick r:id="" action="ppaction://media"/>
            <a:extLst>
              <a:ext uri="{FF2B5EF4-FFF2-40B4-BE49-F238E27FC236}">
                <a16:creationId xmlns:a16="http://schemas.microsoft.com/office/drawing/2014/main" id="{94D04CEF-F10F-5314-5362-204B7D08EB3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248400" y="4632721"/>
            <a:ext cx="304800" cy="304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042630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34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CF3079-2E5A-DDF3-8BAB-40C91EDD36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E72BB8-866D-4468-7439-BD47BA3D9A05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7" descr="Kết quả hình ảnh cho hình nền dong powerpoint đẹp">
            <a:extLst>
              <a:ext uri="{FF2B5EF4-FFF2-40B4-BE49-F238E27FC236}">
                <a16:creationId xmlns:a16="http://schemas.microsoft.com/office/drawing/2014/main" id="{79C25146-A745-C122-45EB-806D5FC5A1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658" y="0"/>
            <a:ext cx="9159658" cy="5157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BD3B842-5482-F8BD-4B7B-87BEA8BC854C}"/>
              </a:ext>
            </a:extLst>
          </p:cNvPr>
          <p:cNvSpPr txBox="1"/>
          <p:nvPr/>
        </p:nvSpPr>
        <p:spPr>
          <a:xfrm>
            <a:off x="533400" y="819150"/>
            <a:ext cx="54102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1800" i="1" dirty="0"/>
              <a:t>* Giáo dục: hãy yêu cây xanh, chăm sóc và bảo vệ </a:t>
            </a:r>
            <a:r>
              <a:rPr lang="vi-VN" sz="1800" i="1"/>
              <a:t>cây xanh và yêu các làn điệu dân ca Việt Nam</a:t>
            </a:r>
            <a:endParaRPr lang="vi-VN" sz="1800" i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032457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8&quot; unique_id=&quot;10002&quot;&gt;&lt;/object&gt;&lt;object type=&quot;2&quot; unique_id=&quot;10003&quot;&gt;&lt;object type=&quot;3&quot; unique_id=&quot;10060&quot;&gt;&lt;property id=&quot;20148&quot; value=&quot;5&quot;/&gt;&lt;property id=&quot;20300&quot; value=&quot;Slide 10&quot;/&gt;&lt;property id=&quot;20307&quot; value=&quot;266&quot;/&gt;&lt;/object&gt;&lt;object type=&quot;3&quot; unique_id=&quot;10063&quot;&gt;&lt;property id=&quot;20148&quot; value=&quot;5&quot;/&gt;&lt;property id=&quot;20300&quot; value=&quot;Slide 11&quot;/&gt;&lt;property id=&quot;20307&quot; value=&quot;260&quot;/&gt;&lt;/object&gt;&lt;object type=&quot;3&quot; unique_id=&quot;10066&quot;&gt;&lt;property id=&quot;20148&quot; value=&quot;5&quot;/&gt;&lt;property id=&quot;20300&quot; value=&quot;Slide 12&quot;/&gt;&lt;property id=&quot;20307&quot; value=&quot;265&quot;/&gt;&lt;/object&gt;&lt;object type=&quot;3&quot; unique_id=&quot;10068&quot;&gt;&lt;property id=&quot;20148&quot; value=&quot;5&quot;/&gt;&lt;property id=&quot;20300&quot; value=&quot;Slide 15&quot;/&gt;&lt;property id=&quot;20307&quot; value=&quot;264&quot;/&gt;&lt;/object&gt;&lt;object type=&quot;3&quot; unique_id=&quot;10070&quot;&gt;&lt;property id=&quot;20148&quot; value=&quot;5&quot;/&gt;&lt;property id=&quot;20300&quot; value=&quot;Slide 16&quot;/&gt;&lt;property id=&quot;20307&quot; value=&quot;269&quot;/&gt;&lt;/object&gt;&lt;object type=&quot;3&quot; unique_id=&quot;10072&quot;&gt;&lt;property id=&quot;20148&quot; value=&quot;5&quot;/&gt;&lt;property id=&quot;20300&quot; value=&quot;Slide 8&quot;/&gt;&lt;property id=&quot;20307&quot; value=&quot;271&quot;/&gt;&lt;/object&gt;&lt;object type=&quot;3&quot; unique_id=&quot;10338&quot;&gt;&lt;property id=&quot;20148&quot; value=&quot;5&quot;/&gt;&lt;property id=&quot;20300&quot; value=&quot;Slide 27&quot;/&gt;&lt;property id=&quot;20307&quot; value=&quot;275&quot;/&gt;&lt;/object&gt;&lt;object type=&quot;3&quot; unique_id=&quot;10339&quot;&gt;&lt;property id=&quot;20148&quot; value=&quot;5&quot;/&gt;&lt;property id=&quot;20300&quot; value=&quot;Slide 28&quot;/&gt;&lt;property id=&quot;20307&quot; value=&quot;277&quot;/&gt;&lt;/object&gt;&lt;object type=&quot;3&quot; unique_id=&quot;10340&quot;&gt;&lt;property id=&quot;20148&quot; value=&quot;5&quot;/&gt;&lt;property id=&quot;20300&quot; value=&quot;Slide 38&quot;/&gt;&lt;property id=&quot;20307&quot; value=&quot;278&quot;/&gt;&lt;/object&gt;&lt;object type=&quot;3&quot; unique_id=&quot;10342&quot;&gt;&lt;property id=&quot;20148&quot; value=&quot;5&quot;/&gt;&lt;property id=&quot;20300&quot; value=&quot;Slide 45&quot;/&gt;&lt;property id=&quot;20307&quot; value=&quot;279&quot;/&gt;&lt;/object&gt;&lt;object type=&quot;3&quot; unique_id=&quot;10343&quot;&gt;&lt;property id=&quot;20148&quot; value=&quot;5&quot;/&gt;&lt;property id=&quot;20300&quot; value=&quot;Slide 46&quot;/&gt;&lt;property id=&quot;20307&quot; value=&quot;281&quot;/&gt;&lt;/object&gt;&lt;object type=&quot;3&quot; unique_id=&quot;10344&quot;&gt;&lt;property id=&quot;20148&quot; value=&quot;5&quot;/&gt;&lt;property id=&quot;20300&quot; value=&quot;Slide 47 - &amp;quot;`&amp;quot;&quot;/&gt;&lt;property id=&quot;20307&quot; value=&quot;280&quot;/&gt;&lt;/object&gt;&lt;object type=&quot;3&quot; unique_id=&quot;10475&quot;&gt;&lt;property id=&quot;20148&quot; value=&quot;5&quot;/&gt;&lt;property id=&quot;20300&quot; value=&quot;Slide 25&quot;/&gt;&lt;property id=&quot;20307&quot; value=&quot;282&quot;/&gt;&lt;/object&gt;&lt;object type=&quot;3&quot; unique_id=&quot;10476&quot;&gt;&lt;property id=&quot;20148&quot; value=&quot;5&quot;/&gt;&lt;property id=&quot;20300&quot; value=&quot;Slide 26&quot;/&gt;&lt;property id=&quot;20307&quot; value=&quot;284&quot;/&gt;&lt;/object&gt;&lt;object type=&quot;3&quot; unique_id=&quot;10797&quot;&gt;&lt;property id=&quot;20148&quot; value=&quot;5&quot;/&gt;&lt;property id=&quot;20300&quot; value=&quot;Slide 30&quot;/&gt;&lt;property id=&quot;20307&quot; value=&quot;285&quot;/&gt;&lt;/object&gt;&lt;object type=&quot;3&quot; unique_id=&quot;10799&quot;&gt;&lt;property id=&quot;20148&quot; value=&quot;5&quot;/&gt;&lt;property id=&quot;20300&quot; value=&quot;Slide 33&quot;/&gt;&lt;property id=&quot;20307&quot; value=&quot;293&quot;/&gt;&lt;/object&gt;&lt;object type=&quot;3&quot; unique_id=&quot;10800&quot;&gt;&lt;property id=&quot;20148&quot; value=&quot;5&quot;/&gt;&lt;property id=&quot;20300&quot; value=&quot;Slide 36&quot;/&gt;&lt;property id=&quot;20307&quot; value=&quot;292&quot;/&gt;&lt;/object&gt;&lt;object type=&quot;3&quot; unique_id=&quot;10801&quot;&gt;&lt;property id=&quot;20148&quot; value=&quot;5&quot;/&gt;&lt;property id=&quot;20300&quot; value=&quot;Slide 42&quot;/&gt;&lt;property id=&quot;20307&quot; value=&quot;291&quot;/&gt;&lt;/object&gt;&lt;object type=&quot;3&quot; unique_id=&quot;10802&quot;&gt;&lt;property id=&quot;20148&quot; value=&quot;5&quot;/&gt;&lt;property id=&quot;20300&quot; value=&quot;Slide 43&quot;/&gt;&lt;property id=&quot;20307&quot; value=&quot;290&quot;/&gt;&lt;/object&gt;&lt;object type=&quot;3&quot; unique_id=&quot;11217&quot;&gt;&lt;property id=&quot;20148&quot; value=&quot;5&quot;/&gt;&lt;property id=&quot;20300&quot; value=&quot;Slide 31&quot;/&gt;&lt;property id=&quot;20307&quot; value=&quot;295&quot;/&gt;&lt;/object&gt;&lt;object type=&quot;3&quot; unique_id=&quot;11219&quot;&gt;&lt;property id=&quot;20148&quot; value=&quot;5&quot;/&gt;&lt;property id=&quot;20300&quot; value=&quot;Slide 34&quot;/&gt;&lt;property id=&quot;20307&quot; value=&quot;297&quot;/&gt;&lt;/object&gt;&lt;object type=&quot;3&quot; unique_id=&quot;11221&quot;&gt;&lt;property id=&quot;20148&quot; value=&quot;5&quot;/&gt;&lt;property id=&quot;20300&quot; value=&quot;Slide 37&quot;/&gt;&lt;property id=&quot;20307&quot; value=&quot;300&quot;/&gt;&lt;/object&gt;&lt;object type=&quot;3&quot; unique_id=&quot;11501&quot;&gt;&lt;property id=&quot;20148&quot; value=&quot;5&quot;/&gt;&lt;property id=&quot;20300&quot; value=&quot;Slide 39&quot;/&gt;&lt;property id=&quot;20307&quot; value=&quot;302&quot;/&gt;&lt;/object&gt;&lt;object type=&quot;3&quot; unique_id=&quot;11502&quot;&gt;&lt;property id=&quot;20148&quot; value=&quot;5&quot;/&gt;&lt;property id=&quot;20300&quot; value=&quot;Slide 40&quot;/&gt;&lt;property id=&quot;20307&quot; value=&quot;303&quot;/&gt;&lt;/object&gt;&lt;object type=&quot;3&quot; unique_id=&quot;11756&quot;&gt;&lt;property id=&quot;20148&quot; value=&quot;5&quot;/&gt;&lt;property id=&quot;20300&quot; value=&quot;Slide 1&quot;/&gt;&lt;property id=&quot;20307&quot; value=&quot;305&quot;/&gt;&lt;/object&gt;&lt;object type=&quot;3&quot; unique_id=&quot;11757&quot;&gt;&lt;property id=&quot;20148&quot; value=&quot;5&quot;/&gt;&lt;property id=&quot;20300&quot; value=&quot;Slide 3&quot;/&gt;&lt;property id=&quot;20307&quot; value=&quot;304&quot;/&gt;&lt;/object&gt;&lt;object type=&quot;3&quot; unique_id=&quot;11758&quot;&gt;&lt;property id=&quot;20148&quot; value=&quot;5&quot;/&gt;&lt;property id=&quot;20300&quot; value=&quot;Slide 2&quot;/&gt;&lt;property id=&quot;20307&quot; value=&quot;313&quot;/&gt;&lt;/object&gt;&lt;object type=&quot;3&quot; unique_id=&quot;11759&quot;&gt;&lt;property id=&quot;20148&quot; value=&quot;5&quot;/&gt;&lt;property id=&quot;20300&quot; value=&quot;Slide 4&quot;/&gt;&lt;property id=&quot;20307&quot; value=&quot;315&quot;/&gt;&lt;/object&gt;&lt;object type=&quot;3&quot; unique_id=&quot;11760&quot;&gt;&lt;property id=&quot;20148&quot; value=&quot;5&quot;/&gt;&lt;property id=&quot;20300&quot; value=&quot;Slide 5&quot;/&gt;&lt;property id=&quot;20307&quot; value=&quot;325&quot;/&gt;&lt;/object&gt;&lt;object type=&quot;3&quot; unique_id=&quot;11761&quot;&gt;&lt;property id=&quot;20148&quot; value=&quot;5&quot;/&gt;&lt;property id=&quot;20300&quot; value=&quot;Slide 6&quot;/&gt;&lt;property id=&quot;20307&quot; value=&quot;324&quot;/&gt;&lt;/object&gt;&lt;object type=&quot;3&quot; unique_id=&quot;11762&quot;&gt;&lt;property id=&quot;20148&quot; value=&quot;5&quot;/&gt;&lt;property id=&quot;20300&quot; value=&quot;Slide 7&quot;/&gt;&lt;property id=&quot;20307&quot; value=&quot;327&quot;/&gt;&lt;/object&gt;&lt;object type=&quot;3&quot; unique_id=&quot;11763&quot;&gt;&lt;property id=&quot;20148&quot; value=&quot;5&quot;/&gt;&lt;property id=&quot;20300&quot; value=&quot;Slide 9 - &amp;quot;Lá kép có 3, 5, 7 hoặc 9 lá nhỏ. Mép lá có răng cưa&amp;quot;&quot;/&gt;&lt;property id=&quot;20307&quot; value=&quot;334&quot;/&gt;&lt;/object&gt;&lt;object type=&quot;3&quot; unique_id=&quot;11764&quot;&gt;&lt;property id=&quot;20148&quot; value=&quot;5&quot;/&gt;&lt;property id=&quot;20300&quot; value=&quot;Slide 13&quot;/&gt;&lt;property id=&quot;20307&quot; value=&quot;338&quot;/&gt;&lt;/object&gt;&lt;object type=&quot;3&quot; unique_id=&quot;11765&quot;&gt;&lt;property id=&quot;20148&quot; value=&quot;5&quot;/&gt;&lt;property id=&quot;20300&quot; value=&quot;Slide 14&quot;/&gt;&lt;property id=&quot;20307&quot; value=&quot;333&quot;/&gt;&lt;/object&gt;&lt;object type=&quot;3&quot; unique_id=&quot;11766&quot;&gt;&lt;property id=&quot;20148&quot; value=&quot;5&quot;/&gt;&lt;property id=&quot;20300&quot; value=&quot;Slide 17&quot;/&gt;&lt;property id=&quot;20307&quot; value=&quot;332&quot;/&gt;&lt;/object&gt;&lt;object type=&quot;3&quot; unique_id=&quot;11767&quot;&gt;&lt;property id=&quot;20148&quot; value=&quot;5&quot;/&gt;&lt;property id=&quot;20300&quot; value=&quot;Slide 18&quot;/&gt;&lt;property id=&quot;20307&quot; value=&quot;331&quot;/&gt;&lt;/object&gt;&lt;object type=&quot;3&quot; unique_id=&quot;11768&quot;&gt;&lt;property id=&quot;20148&quot; value=&quot;5&quot;/&gt;&lt;property id=&quot;20300&quot; value=&quot;Slide 19&quot;/&gt;&lt;property id=&quot;20307&quot; value=&quot;337&quot;/&gt;&lt;/object&gt;&lt;object type=&quot;3&quot; unique_id=&quot;11769&quot;&gt;&lt;property id=&quot;20148&quot; value=&quot;5&quot;/&gt;&lt;property id=&quot;20300&quot; value=&quot;Slide 20&quot;/&gt;&lt;property id=&quot;20307&quot; value=&quot;319&quot;/&gt;&lt;/object&gt;&lt;object type=&quot;3&quot; unique_id=&quot;11770&quot;&gt;&lt;property id=&quot;20148&quot; value=&quot;5&quot;/&gt;&lt;property id=&quot;20300&quot; value=&quot;Slide 21&quot;/&gt;&lt;property id=&quot;20307&quot; value=&quot;322&quot;/&gt;&lt;/object&gt;&lt;object type=&quot;3&quot; unique_id=&quot;11771&quot;&gt;&lt;property id=&quot;20148&quot; value=&quot;5&quot;/&gt;&lt;property id=&quot;20300&quot; value=&quot;Slide 22 - &amp;quot;Hoa hồng leo &amp;quot;&quot;/&gt;&lt;property id=&quot;20307&quot; value=&quot;336&quot;/&gt;&lt;/object&gt;&lt;object type=&quot;3&quot; unique_id=&quot;11772&quot;&gt;&lt;property id=&quot;20148&quot; value=&quot;5&quot;/&gt;&lt;property id=&quot;20300&quot; value=&quot;Slide 23&quot;/&gt;&lt;property id=&quot;20307&quot; value=&quot;320&quot;/&gt;&lt;/object&gt;&lt;object type=&quot;3&quot; unique_id=&quot;11773&quot;&gt;&lt;property id=&quot;20148&quot; value=&quot;5&quot;/&gt;&lt;property id=&quot;20300&quot; value=&quot;Slide 24&quot;/&gt;&lt;property id=&quot;20307&quot; value=&quot;317&quot;/&gt;&lt;/object&gt;&lt;object type=&quot;3&quot; unique_id=&quot;11774&quot;&gt;&lt;property id=&quot;20148&quot; value=&quot;5&quot;/&gt;&lt;property id=&quot;20300&quot; value=&quot;Slide 29&quot;/&gt;&lt;property id=&quot;20307&quot; value=&quot;307&quot;/&gt;&lt;/object&gt;&lt;object type=&quot;3&quot; unique_id=&quot;11775&quot;&gt;&lt;property id=&quot;20148&quot; value=&quot;5&quot;/&gt;&lt;property id=&quot;20300&quot; value=&quot;Slide 32&quot;/&gt;&lt;property id=&quot;20307&quot; value=&quot;309&quot;/&gt;&lt;/object&gt;&lt;object type=&quot;3&quot; unique_id=&quot;11776&quot;&gt;&lt;property id=&quot;20148&quot; value=&quot;5&quot;/&gt;&lt;property id=&quot;20300&quot; value=&quot;Slide 35&quot;/&gt;&lt;property id=&quot;20307&quot; value=&quot;306&quot;/&gt;&lt;/object&gt;&lt;object type=&quot;3&quot; unique_id=&quot;11777&quot;&gt;&lt;property id=&quot;20148&quot; value=&quot;5&quot;/&gt;&lt;property id=&quot;20300&quot; value=&quot;Slide 41&quot;/&gt;&lt;property id=&quot;20307&quot; value=&quot;311&quot;/&gt;&lt;/object&gt;&lt;object type=&quot;3&quot; unique_id=&quot;11778&quot;&gt;&lt;property id=&quot;20148&quot; value=&quot;5&quot;/&gt;&lt;property id=&quot;20300&quot; value=&quot;Slide 44&quot;/&gt;&lt;property id=&quot;20307&quot; value=&quot;310&quot;/&gt;&lt;/object&gt;&lt;/object&gt;&lt;/object&gt;&lt;/database&gt;"/>
  <p:tag name="SECTOMILLISECCONVERT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C71001A8-0138-4292-97A6-3921E87B44F9}&quot;/&gt;&lt;isInvalidForFieldText val=&quot;0&quot;/&gt;&lt;Image&gt;&lt;filename val=&quot;C:\Users\Trang\Documents\My Adobe Presentations\TOAN SO 4\data\asimages\{C71001A8-0138-4292-97A6-3921E87B44F9}_6.png&quot;/&gt;&lt;left val=&quot;53&quot;/&gt;&lt;top val=&quot;125&quot;/&gt;&lt;width val=&quot;583&quot;/&gt;&lt;height val=&quot;229&quot;/&gt;&lt;hasText val=&quot;1&quot;/&gt;&lt;/Image&gt;&lt;/ThreeDShapeInfo&gt;"/>
  <p:tag name="PRESENTER_SHAPETEXTINFO" val="&lt;ShapeTextInfo&gt;&lt;TableIndex row=&quot;-1&quot; col=&quot;-1&quot;&gt;&lt;linesCount val=&quot;2&quot;/&gt;&lt;lineCharCount val=&quot;12&quot;/&gt;&lt;lineCharCount val=&quot;15&quot;/&gt;&lt;/TableIndex&gt;&lt;/ShapeText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0,1546463033,C:\Users\Trang\Desktop\BAI DU THI ELEARNING\TOAN SO 4_pptx\Media.ppcx"/>
  <p:tag name="PPSNARRATIONPROPS" val="C:\Users\Trang\Desktop\New folder\20180114 160736.mp3"/>
  <p:tag name="HTML_SHAPEINFO" val="&lt;SlideThumbPath val=&quot;Slide6.PNG&quot;/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0,1546463033,C:\Users\Trang\Desktop\BAI DU THI ELEARNING\TOAN SO 4_pptx\Media.ppcx"/>
  <p:tag name="PPSNARRATIONPROPS" val="C:\Users\Trang\Desktop\New folder\20180114 160736.mp3"/>
  <p:tag name="HTML_SHAPEINFO" val="&lt;SlideThumbPath val=&quot;Slide6.PNG&quot;/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0,1546463033,C:\Users\Trang\Desktop\BAI DU THI ELEARNING\TOAN SO 4_pptx\Media.ppcx"/>
  <p:tag name="PPSNARRATIONPROPS" val="C:\Users\Trang\Desktop\New folder\20180114 160736.mp3"/>
  <p:tag name="HTML_SHAPEINFO" val="&lt;SlideThumbPath val=&quot;Slide6.PNG&quot;/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0,1546463033,C:\Users\Trang\Desktop\BAI DU THI ELEARNING\TOAN SO 4_pptx\Media.ppcx"/>
  <p:tag name="PPSNARRATIONPROPS" val="C:\Users\Trang\Desktop\New folder\20180114 160736.mp3"/>
  <p:tag name="HTML_SHAPEINFO" val="&lt;SlideThumbPath val=&quot;Slide6.PNG&quot;/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0,1546463033,C:\Users\Trang\Desktop\BAI DU THI ELEARNING\TOAN SO 4_pptx\Media.ppcx"/>
  <p:tag name="PPSNARRATIONPROPS" val="C:\Users\Trang\Desktop\New folder\20180114 160736.mp3"/>
  <p:tag name="HTML_SHAPEINFO" val="&lt;SlideThumbPath val=&quot;Slide6.PNG&quot;/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0,1546463033,C:\Users\Trang\Desktop\BAI DU THI ELEARNING\TOAN SO 4_pptx\Media.ppcx"/>
  <p:tag name="PPSNARRATIONPROPS" val="C:\Users\Trang\Desktop\New folder\20180114 160736.mp3"/>
  <p:tag name="HTML_SHAPEINFO" val="&lt;SlideThumbPath val=&quot;Slide6.PNG&quot;/&gt;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0,1546463033,C:\Users\Trang\Desktop\BAI DU THI ELEARNING\TOAN SO 4_pptx\Media.ppcx"/>
  <p:tag name="PPSNARRATIONPROPS" val="C:\Users\Trang\Desktop\New folder\20180114 160736.mp3"/>
  <p:tag name="HTML_SHAPEINFO" val="&lt;SlideThumbPath val=&quot;Slide6.PNG&quot;/&gt;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0,1546463033,C:\Users\Trang\Desktop\BAI DU THI ELEARNING\TOAN SO 4_pptx\Media.ppcx"/>
  <p:tag name="PPSNARRATIONPROPS" val="C:\Users\Trang\Desktop\New folder\20180114 160736.mp3"/>
  <p:tag name="HTML_SHAPEINFO" val="&lt;SlideThumbPath val=&quot;Slide6.PNG&quot;/&gt;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C71001A8-0138-4292-97A6-3921E87B44F9}&quot;/&gt;&lt;isInvalidForFieldText val=&quot;0&quot;/&gt;&lt;Image&gt;&lt;filename val=&quot;C:\Users\Trang\Documents\My Adobe Presentations\TOAN SO 4\data\asimages\{C71001A8-0138-4292-97A6-3921E87B44F9}_6.png&quot;/&gt;&lt;left val=&quot;53&quot;/&gt;&lt;top val=&quot;125&quot;/&gt;&lt;width val=&quot;583&quot;/&gt;&lt;height val=&quot;229&quot;/&gt;&lt;hasText val=&quot;1&quot;/&gt;&lt;/Image&gt;&lt;/ThreeDShapeInfo&gt;"/>
  <p:tag name="PRESENTER_SHAPETEXTINFO" val="&lt;ShapeTextInfo&gt;&lt;TableIndex row=&quot;-1&quot; col=&quot;-1&quot;&gt;&lt;linesCount val=&quot;2&quot;/&gt;&lt;lineCharCount val=&quot;12&quot;/&gt;&lt;lineCharCount val=&quot;15&quot;/&gt;&lt;/TableIndex&gt;&lt;/ShapeText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0,1546463033,C:\Users\Trang\Desktop\BAI DU THI ELEARNING\TOAN SO 4_pptx\Media.ppcx"/>
  <p:tag name="PPSNARRATIONPROPS" val="C:\Users\Trang\Desktop\New folder\20180114 160736.mp3"/>
  <p:tag name="HTML_SHAPEINFO" val="&lt;SlideThumbPath val=&quot;Slide6.PNG&quot;/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C71001A8-0138-4292-97A6-3921E87B44F9}&quot;/&gt;&lt;isInvalidForFieldText val=&quot;0&quot;/&gt;&lt;Image&gt;&lt;filename val=&quot;C:\Users\Trang\Documents\My Adobe Presentations\TOAN SO 4\data\asimages\{C71001A8-0138-4292-97A6-3921E87B44F9}_6.png&quot;/&gt;&lt;left val=&quot;53&quot;/&gt;&lt;top val=&quot;125&quot;/&gt;&lt;width val=&quot;583&quot;/&gt;&lt;height val=&quot;229&quot;/&gt;&lt;hasText val=&quot;1&quot;/&gt;&lt;/Image&gt;&lt;/ThreeDShapeInfo&gt;"/>
  <p:tag name="PRESENTER_SHAPETEXTINFO" val="&lt;ShapeTextInfo&gt;&lt;TableIndex row=&quot;-1&quot; col=&quot;-1&quot;&gt;&lt;linesCount val=&quot;2&quot;/&gt;&lt;lineCharCount val=&quot;12&quot;/&gt;&lt;lineCharCount val=&quot;15&quot;/&gt;&lt;/TableIndex&gt;&lt;/ShapeText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0,1546463033,C:\Users\Trang\Desktop\BAI DU THI ELEARNING\TOAN SO 4_pptx\Media.ppcx"/>
  <p:tag name="PPSNARRATIONPROPS" val="C:\Users\Trang\Desktop\New folder\20180114 160736.mp3"/>
  <p:tag name="HTML_SHAPEINFO" val="&lt;SlideThumbPath val=&quot;Slide6.PNG&quot;/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1096</TotalTime>
  <Words>557</Words>
  <Application>Microsoft Office PowerPoint</Application>
  <PresentationFormat>On-screen Show (16:9)</PresentationFormat>
  <Paragraphs>59</Paragraphs>
  <Slides>12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`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</dc:creator>
  <cp:lastModifiedBy>owner</cp:lastModifiedBy>
  <cp:revision>87</cp:revision>
  <dcterms:created xsi:type="dcterms:W3CDTF">2018-01-15T15:25:38Z</dcterms:created>
  <dcterms:modified xsi:type="dcterms:W3CDTF">2026-03-31T14:01:02Z</dcterms:modified>
</cp:coreProperties>
</file>