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4" r:id="rId4"/>
    <p:sldId id="265" r:id="rId5"/>
    <p:sldId id="256" r:id="rId6"/>
    <p:sldId id="257" r:id="rId7"/>
    <p:sldId id="258" r:id="rId8"/>
    <p:sldId id="259" r:id="rId9"/>
    <p:sldId id="261" r:id="rId10"/>
    <p:sldId id="268" r:id="rId11"/>
    <p:sldId id="262" r:id="rId12"/>
    <p:sldId id="266" r:id="rId13"/>
    <p:sldId id="269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46C-E2B5-4324-B969-ACCBCF2607D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6A10-CE9E-47CC-8628-AF300DF7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46C-E2B5-4324-B969-ACCBCF2607D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6A10-CE9E-47CC-8628-AF300DF7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4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46C-E2B5-4324-B969-ACCBCF2607D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6A10-CE9E-47CC-8628-AF300DF7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5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46C-E2B5-4324-B969-ACCBCF2607D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6A10-CE9E-47CC-8628-AF300DF7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8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46C-E2B5-4324-B969-ACCBCF2607D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6A10-CE9E-47CC-8628-AF300DF7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3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46C-E2B5-4324-B969-ACCBCF2607D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6A10-CE9E-47CC-8628-AF300DF7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1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46C-E2B5-4324-B969-ACCBCF2607D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6A10-CE9E-47CC-8628-AF300DF7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8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46C-E2B5-4324-B969-ACCBCF2607D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6A10-CE9E-47CC-8628-AF300DF7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46C-E2B5-4324-B969-ACCBCF2607D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6A10-CE9E-47CC-8628-AF300DF7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2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46C-E2B5-4324-B969-ACCBCF2607D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6A10-CE9E-47CC-8628-AF300DF7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4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46C-E2B5-4324-B969-ACCBCF2607D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6A10-CE9E-47CC-8628-AF300DF7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9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B46C-E2B5-4324-B969-ACCBCF2607D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16A10-CE9E-47CC-8628-AF300DF7E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2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8724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UỶ BAN NHÂN DÂN XÃ XUÂN HỒNG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NON TÂN QUANG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THỂ CHẤT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438400"/>
            <a:ext cx="693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– 5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Phạm Hoa Mai</a:t>
            </a:r>
          </a:p>
        </p:txBody>
      </p:sp>
    </p:spTree>
    <p:extLst>
      <p:ext uri="{BB962C8B-B14F-4D97-AF65-F5344CB8AC3E}">
        <p14:creationId xmlns:p14="http://schemas.microsoft.com/office/powerpoint/2010/main" val="275785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895600"/>
            <a:ext cx="6453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ĐẦU BẾP NHÍ 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TÀI BA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13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895600"/>
            <a:ext cx="6377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ĐẦU BẾP NHÍ 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TÀI BA</a:t>
            </a:r>
          </a:p>
        </p:txBody>
      </p:sp>
      <p:pic>
        <p:nvPicPr>
          <p:cNvPr id="5" name="ChiecBungDoi-ThanhNganTheVoiceKids-52378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56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7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2895600"/>
            <a:ext cx="6453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ĐẦU BẾP NHÍ 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TÀI BA</a:t>
            </a:r>
          </a:p>
        </p:txBody>
      </p:sp>
    </p:spTree>
    <p:extLst>
      <p:ext uri="{BB962C8B-B14F-4D97-AF65-F5344CB8AC3E}">
        <p14:creationId xmlns:p14="http://schemas.microsoft.com/office/powerpoint/2010/main" val="7072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ac-trao-bang-khen-trao-giai-thuo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867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56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98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5854" y="1219200"/>
            <a:ext cx="510588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SIÊU </a:t>
            </a:r>
          </a:p>
          <a:p>
            <a:pPr algn="ctr"/>
            <a:r>
              <a:rPr lang="en-US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ĐẦU BẾP</a:t>
            </a:r>
          </a:p>
          <a:p>
            <a:pPr algn="ctr"/>
            <a:r>
              <a:rPr lang="en-US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NHÍ</a:t>
            </a:r>
          </a:p>
        </p:txBody>
      </p:sp>
      <p:pic>
        <p:nvPicPr>
          <p:cNvPr id="6" name="Nhac-gioi-thieu-dai-bieu-nhac-chu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096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72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7" y="19878"/>
            <a:ext cx="9220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8448" y="146883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8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hiecBungDoi-ThanhNganTheVoiceKids-52378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5867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0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7" y="19878"/>
            <a:ext cx="9220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45196" y="14478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8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đạm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014"/>
            <a:ext cx="3195983" cy="2469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513983" cy="3477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83" y="4255631"/>
            <a:ext cx="431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399"/>
            <a:ext cx="4972878" cy="4953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78" y="1295398"/>
            <a:ext cx="4191000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9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khoáng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" y="1219200"/>
            <a:ext cx="914068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5092700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1676400"/>
            <a:ext cx="4064552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4114800"/>
            <a:ext cx="406455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5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381000"/>
            <a:ext cx="101346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85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100</Words>
  <Application>Microsoft Office PowerPoint</Application>
  <PresentationFormat>On-screen Show (4:3)</PresentationFormat>
  <Paragraphs>22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Nhóm chất đạm</vt:lpstr>
      <vt:lpstr>Nhóm chất bột đường</vt:lpstr>
      <vt:lpstr>Nhóm vitamin và muối khoáng</vt:lpstr>
      <vt:lpstr>Nhóm chất béo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Nhóm chất đạm</dc:title>
  <dc:creator>TGDD</dc:creator>
  <cp:lastModifiedBy>hoa mai pham</cp:lastModifiedBy>
  <cp:revision>18</cp:revision>
  <dcterms:created xsi:type="dcterms:W3CDTF">2023-10-06T01:59:27Z</dcterms:created>
  <dcterms:modified xsi:type="dcterms:W3CDTF">2026-04-01T01:43:43Z</dcterms:modified>
</cp:coreProperties>
</file>