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4" r:id="rId1"/>
  </p:sldMasterIdLst>
  <p:sldIdLst>
    <p:sldId id="256" r:id="rId2"/>
    <p:sldId id="258" r:id="rId3"/>
    <p:sldId id="259" r:id="rId4"/>
    <p:sldId id="262" r:id="rId5"/>
    <p:sldId id="263" r:id="rId6"/>
    <p:sldId id="264" r:id="rId7"/>
    <p:sldId id="265" r:id="rId8"/>
    <p:sldId id="267" r:id="rId9"/>
    <p:sldId id="266" r:id="rId10"/>
    <p:sldId id="268" r:id="rId11"/>
    <p:sldId id="269" r:id="rId12"/>
    <p:sldId id="270" r:id="rId13"/>
    <p:sldId id="271" r:id="rId14"/>
    <p:sldId id="274" r:id="rId15"/>
    <p:sldId id="273" r:id="rId16"/>
  </p:sldIdLst>
  <p:sldSz cx="18288000" cy="10287000"/>
  <p:notesSz cx="6858000" cy="9144000"/>
  <p:embeddedFontLst>
    <p:embeddedFont>
      <p:font typeface="DejaVu Serif Bold" panose="020B0604020202020204" charset="0"/>
      <p:regular r:id="rId17"/>
    </p:embeddedFont>
    <p:embeddedFont>
      <p:font typeface="Garamond" panose="02020404030301010803" pitchFamily="18" charset="0"/>
      <p:regular r:id="rId18"/>
      <p:bold r:id="rId19"/>
      <p:italic r:id="rId20"/>
    </p:embeddedFont>
    <p:embeddedFont>
      <p:font typeface="Paytone One" panose="020B0604020202020204" charset="0"/>
      <p:regular r:id="rId2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BC45"/>
    <a:srgbClr val="1D9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0" d="100"/>
          <a:sy n="40" d="100"/>
        </p:scale>
        <p:origin x="900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25401" y="0"/>
            <a:ext cx="18346740" cy="10284321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38598" y="2806697"/>
            <a:ext cx="10223504" cy="2273300"/>
          </a:xfrm>
        </p:spPr>
        <p:txBody>
          <a:bodyPr anchor="b">
            <a:noAutofit/>
          </a:bodyPr>
          <a:lstStyle>
            <a:lvl1pPr algn="ctr">
              <a:defRPr sz="81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598" y="5486396"/>
            <a:ext cx="10223504" cy="1981203"/>
          </a:xfrm>
        </p:spPr>
        <p:txBody>
          <a:bodyPr anchor="t">
            <a:normAutofit/>
          </a:bodyPr>
          <a:lstStyle>
            <a:lvl1pPr marL="0" indent="0" algn="ctr">
              <a:buNone/>
              <a:defRPr sz="3150">
                <a:solidFill>
                  <a:schemeClr val="tx1"/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974849" y="7556495"/>
            <a:ext cx="1346201" cy="41910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596" y="7556495"/>
            <a:ext cx="7821953" cy="4191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435351" y="7556495"/>
            <a:ext cx="826751" cy="41910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4038599" y="5283197"/>
            <a:ext cx="1022350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3703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102" y="7223122"/>
            <a:ext cx="14414499" cy="850107"/>
          </a:xfrm>
        </p:spPr>
        <p:txBody>
          <a:bodyPr anchor="b">
            <a:normAutofit/>
          </a:bodyPr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62141" y="1562099"/>
            <a:ext cx="15158958" cy="5003804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3102" y="8073230"/>
            <a:ext cx="14414499" cy="740568"/>
          </a:xfrm>
        </p:spPr>
        <p:txBody>
          <a:bodyPr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108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5802" y="1473198"/>
            <a:ext cx="14389098" cy="4432302"/>
          </a:xfrm>
        </p:spPr>
        <p:txBody>
          <a:bodyPr anchor="ctr">
            <a:normAutofit/>
          </a:bodyPr>
          <a:lstStyle>
            <a:lvl1pPr algn="ctr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55802" y="6515099"/>
            <a:ext cx="14389098" cy="229870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94254" y="6210299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60682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9320" y="1473198"/>
            <a:ext cx="13944597" cy="3556002"/>
          </a:xfrm>
        </p:spPr>
        <p:txBody>
          <a:bodyPr anchor="ctr">
            <a:normAutofit/>
          </a:bodyPr>
          <a:lstStyle>
            <a:lvl1pPr algn="ctr">
              <a:defRPr sz="48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12218" y="5029200"/>
            <a:ext cx="13258803" cy="8763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3000"/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3102" y="6515099"/>
            <a:ext cx="14414499" cy="229870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293020" y="1319942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900401" y="4241805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 algn="r"/>
            <a:r>
              <a:rPr lang="en-US" sz="12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094254" y="6210299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41637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103" y="4962872"/>
            <a:ext cx="14414502" cy="2203200"/>
          </a:xfrm>
        </p:spPr>
        <p:txBody>
          <a:bodyPr anchor="b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3102" y="7166072"/>
            <a:ext cx="14414502" cy="1290600"/>
          </a:xfrm>
        </p:spPr>
        <p:txBody>
          <a:bodyPr anchor="t">
            <a:normAutofit/>
          </a:bodyPr>
          <a:lstStyle>
            <a:lvl1pPr marL="0" indent="0" algn="l">
              <a:buNone/>
              <a:defRPr sz="30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3101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9320" y="1473198"/>
            <a:ext cx="13944597" cy="3365502"/>
          </a:xfrm>
        </p:spPr>
        <p:txBody>
          <a:bodyPr anchor="ctr">
            <a:normAutofit/>
          </a:bodyPr>
          <a:lstStyle>
            <a:lvl1pPr algn="ctr">
              <a:defRPr sz="48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943102" y="5458968"/>
            <a:ext cx="14414502" cy="1330452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3102" y="6794500"/>
            <a:ext cx="14414502" cy="2019300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293020" y="1319942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900401" y="3898892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 algn="r"/>
            <a:r>
              <a:rPr lang="en-US" sz="12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2094254" y="5143500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02935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102" y="1473198"/>
            <a:ext cx="14414499" cy="336550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943102" y="5445252"/>
            <a:ext cx="14414502" cy="1261872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42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3100" y="6705599"/>
            <a:ext cx="14414505" cy="210820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94254" y="5143500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72652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2094254" y="3632199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57975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499035" y="1473197"/>
            <a:ext cx="2836343" cy="734060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3098" y="1473198"/>
            <a:ext cx="11149538" cy="7340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295835" y="1485900"/>
            <a:ext cx="0" cy="73152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6407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094254" y="3632199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888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2604" y="2628909"/>
            <a:ext cx="12238032" cy="2733771"/>
          </a:xfrm>
        </p:spPr>
        <p:txBody>
          <a:bodyPr anchor="b">
            <a:normAutofit/>
          </a:bodyPr>
          <a:lstStyle>
            <a:lvl1pPr algn="ctr">
              <a:defRPr sz="6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2601" y="5769077"/>
            <a:ext cx="12238035" cy="1431821"/>
          </a:xfrm>
        </p:spPr>
        <p:txBody>
          <a:bodyPr anchor="t">
            <a:normAutofit/>
          </a:bodyPr>
          <a:lstStyle>
            <a:lvl1pPr marL="0" indent="0" algn="ctr">
              <a:buNone/>
              <a:defRPr sz="36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3019085" y="5565878"/>
            <a:ext cx="1224507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577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2094254" y="3632199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7672" y="3840480"/>
            <a:ext cx="7077456" cy="496519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72016" y="3840480"/>
            <a:ext cx="7077456" cy="496519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898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3100" y="3987800"/>
            <a:ext cx="7077456" cy="864393"/>
          </a:xfrm>
        </p:spPr>
        <p:txBody>
          <a:bodyPr anchor="b">
            <a:noAutofit/>
          </a:bodyPr>
          <a:lstStyle>
            <a:lvl1pPr marL="0" indent="0">
              <a:spcBef>
                <a:spcPts val="1008"/>
              </a:spcBef>
              <a:spcAft>
                <a:spcPts val="900"/>
              </a:spcAft>
              <a:buNone/>
              <a:defRPr sz="42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3100" y="4864894"/>
            <a:ext cx="7077456" cy="394890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71005" y="3987800"/>
            <a:ext cx="7077456" cy="864393"/>
          </a:xfrm>
        </p:spPr>
        <p:txBody>
          <a:bodyPr anchor="b">
            <a:noAutofit/>
          </a:bodyPr>
          <a:lstStyle>
            <a:lvl1pPr marL="0" indent="0">
              <a:spcBef>
                <a:spcPts val="1008"/>
              </a:spcBef>
              <a:spcAft>
                <a:spcPts val="900"/>
              </a:spcAft>
              <a:buNone/>
              <a:defRPr sz="42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71005" y="4864894"/>
            <a:ext cx="7077456" cy="394890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2094254" y="3632199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0387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2094254" y="3632199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9826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464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0717" y="2082801"/>
            <a:ext cx="5577683" cy="2057400"/>
          </a:xfrm>
        </p:spPr>
        <p:txBody>
          <a:bodyPr anchor="b">
            <a:normAutofit/>
          </a:bodyPr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02" y="1473197"/>
            <a:ext cx="8204199" cy="734060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0717" y="4546598"/>
            <a:ext cx="5577683" cy="3657606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94254" y="4368800"/>
            <a:ext cx="52717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0328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099" y="2825748"/>
            <a:ext cx="9362724" cy="2057400"/>
          </a:xfrm>
        </p:spPr>
        <p:txBody>
          <a:bodyPr anchor="b">
            <a:normAutofit/>
          </a:bodyPr>
          <a:lstStyle>
            <a:lvl1pPr algn="ctr">
              <a:defRPr sz="4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142247" y="1562100"/>
            <a:ext cx="4595021" cy="71628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3099" y="4883148"/>
            <a:ext cx="9362724" cy="2743200"/>
          </a:xfrm>
        </p:spPr>
        <p:txBody>
          <a:bodyPr anchor="t">
            <a:normAutofit/>
          </a:bodyPr>
          <a:lstStyle>
            <a:lvl1pPr marL="0" indent="0" algn="ctr">
              <a:buNone/>
              <a:defRPr sz="27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569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23604" y="0"/>
            <a:ext cx="18344943" cy="10284321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3103" y="1473199"/>
            <a:ext cx="14401794" cy="1955801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3102" y="3835398"/>
            <a:ext cx="14401794" cy="49784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016252" y="8953500"/>
            <a:ext cx="2400300" cy="419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3102" y="8953500"/>
            <a:ext cx="10958850" cy="419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530852" y="8953500"/>
            <a:ext cx="814046" cy="419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851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txStyles>
    <p:titleStyle>
      <a:lvl1pPr algn="ctr" defTabSz="685800" rtl="0" eaLnBrk="1" latinLnBrk="0" hangingPunct="1">
        <a:spcBef>
          <a:spcPct val="0"/>
        </a:spcBef>
        <a:buNone/>
        <a:defRPr sz="66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28625" indent="-428625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3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1114425" indent="-428625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3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800225" indent="-428625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27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2314575" indent="-257175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3000375" indent="-257175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2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37719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2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44577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2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51435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2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58293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2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6.png"/><Relationship Id="rId7" Type="http://schemas.openxmlformats.org/officeDocument/2006/relationships/image" Target="../media/image12.png"/><Relationship Id="rId2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sv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7.png"/><Relationship Id="rId11" Type="http://schemas.openxmlformats.org/officeDocument/2006/relationships/image" Target="../media/image27.png"/><Relationship Id="rId5" Type="http://schemas.openxmlformats.org/officeDocument/2006/relationships/image" Target="../media/image16.png"/><Relationship Id="rId10" Type="http://schemas.openxmlformats.org/officeDocument/2006/relationships/image" Target="../media/image20.svg"/><Relationship Id="rId4" Type="http://schemas.openxmlformats.org/officeDocument/2006/relationships/image" Target="../media/image15.svg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6.png"/><Relationship Id="rId7" Type="http://schemas.openxmlformats.org/officeDocument/2006/relationships/image" Target="../media/image12.png"/><Relationship Id="rId2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sv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7.png"/><Relationship Id="rId11" Type="http://schemas.openxmlformats.org/officeDocument/2006/relationships/image" Target="../media/image27.png"/><Relationship Id="rId5" Type="http://schemas.openxmlformats.org/officeDocument/2006/relationships/image" Target="../media/image16.png"/><Relationship Id="rId10" Type="http://schemas.openxmlformats.org/officeDocument/2006/relationships/image" Target="../media/image20.svg"/><Relationship Id="rId4" Type="http://schemas.openxmlformats.org/officeDocument/2006/relationships/image" Target="../media/image15.svg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sv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7.png"/><Relationship Id="rId11" Type="http://schemas.openxmlformats.org/officeDocument/2006/relationships/image" Target="../media/image27.png"/><Relationship Id="rId5" Type="http://schemas.openxmlformats.org/officeDocument/2006/relationships/image" Target="../media/image16.png"/><Relationship Id="rId10" Type="http://schemas.openxmlformats.org/officeDocument/2006/relationships/image" Target="../media/image20.svg"/><Relationship Id="rId4" Type="http://schemas.openxmlformats.org/officeDocument/2006/relationships/image" Target="../media/image15.svg"/><Relationship Id="rId9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sv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20.svg"/><Relationship Id="rId4" Type="http://schemas.openxmlformats.org/officeDocument/2006/relationships/image" Target="../media/image15.sv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6.png"/><Relationship Id="rId7" Type="http://schemas.openxmlformats.org/officeDocument/2006/relationships/image" Target="../media/image12.png"/><Relationship Id="rId2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6.png"/><Relationship Id="rId7" Type="http://schemas.openxmlformats.org/officeDocument/2006/relationships/image" Target="../media/image12.png"/><Relationship Id="rId2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6.png"/><Relationship Id="rId7" Type="http://schemas.openxmlformats.org/officeDocument/2006/relationships/image" Target="../media/image12.png"/><Relationship Id="rId2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2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916" b="-8689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576678" y="6172200"/>
            <a:ext cx="10008973" cy="8229600"/>
          </a:xfrm>
          <a:custGeom>
            <a:avLst/>
            <a:gdLst/>
            <a:ahLst/>
            <a:cxnLst/>
            <a:rect l="l" t="t" r="r" b="b"/>
            <a:pathLst>
              <a:path w="10008973" h="8229600">
                <a:moveTo>
                  <a:pt x="0" y="0"/>
                </a:moveTo>
                <a:lnTo>
                  <a:pt x="10008973" y="0"/>
                </a:lnTo>
                <a:lnTo>
                  <a:pt x="100089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268070" y="-2818506"/>
            <a:ext cx="4825046" cy="4219769"/>
          </a:xfrm>
          <a:custGeom>
            <a:avLst/>
            <a:gdLst/>
            <a:ahLst/>
            <a:cxnLst/>
            <a:rect l="l" t="t" r="r" b="b"/>
            <a:pathLst>
              <a:path w="4825046" h="4219769">
                <a:moveTo>
                  <a:pt x="0" y="0"/>
                </a:moveTo>
                <a:lnTo>
                  <a:pt x="4825046" y="0"/>
                </a:lnTo>
                <a:lnTo>
                  <a:pt x="4825046" y="4219769"/>
                </a:lnTo>
                <a:lnTo>
                  <a:pt x="0" y="42197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161481" y="-4114800"/>
            <a:ext cx="10008973" cy="8229600"/>
          </a:xfrm>
          <a:custGeom>
            <a:avLst/>
            <a:gdLst/>
            <a:ahLst/>
            <a:cxnLst/>
            <a:rect l="l" t="t" r="r" b="b"/>
            <a:pathLst>
              <a:path w="10008973" h="8229600">
                <a:moveTo>
                  <a:pt x="0" y="0"/>
                </a:moveTo>
                <a:lnTo>
                  <a:pt x="10008973" y="0"/>
                </a:lnTo>
                <a:lnTo>
                  <a:pt x="100089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91635" y="1333816"/>
            <a:ext cx="3948234" cy="1724379"/>
          </a:xfrm>
          <a:custGeom>
            <a:avLst/>
            <a:gdLst/>
            <a:ahLst/>
            <a:cxnLst/>
            <a:rect l="l" t="t" r="r" b="b"/>
            <a:pathLst>
              <a:path w="3948234" h="1724379">
                <a:moveTo>
                  <a:pt x="0" y="0"/>
                </a:moveTo>
                <a:lnTo>
                  <a:pt x="3948234" y="0"/>
                </a:lnTo>
                <a:lnTo>
                  <a:pt x="3948234" y="1724379"/>
                </a:lnTo>
                <a:lnTo>
                  <a:pt x="0" y="17243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601689" y="8426785"/>
            <a:ext cx="4729467" cy="4047169"/>
          </a:xfrm>
          <a:custGeom>
            <a:avLst/>
            <a:gdLst/>
            <a:ahLst/>
            <a:cxnLst/>
            <a:rect l="l" t="t" r="r" b="b"/>
            <a:pathLst>
              <a:path w="4729467" h="4047169">
                <a:moveTo>
                  <a:pt x="0" y="0"/>
                </a:moveTo>
                <a:lnTo>
                  <a:pt x="4729467" y="0"/>
                </a:lnTo>
                <a:lnTo>
                  <a:pt x="4729467" y="4047170"/>
                </a:lnTo>
                <a:lnTo>
                  <a:pt x="0" y="40471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9926292" y="1915225"/>
            <a:ext cx="7573219" cy="8296504"/>
          </a:xfrm>
          <a:custGeom>
            <a:avLst/>
            <a:gdLst/>
            <a:ahLst/>
            <a:cxnLst/>
            <a:rect l="l" t="t" r="r" b="b"/>
            <a:pathLst>
              <a:path w="7573219" h="8296504">
                <a:moveTo>
                  <a:pt x="7573219" y="0"/>
                </a:moveTo>
                <a:lnTo>
                  <a:pt x="0" y="0"/>
                </a:lnTo>
                <a:lnTo>
                  <a:pt x="0" y="8296504"/>
                </a:lnTo>
                <a:lnTo>
                  <a:pt x="7573219" y="8296504"/>
                </a:lnTo>
                <a:lnTo>
                  <a:pt x="7573219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058005" y="1351615"/>
            <a:ext cx="12607407" cy="976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07"/>
              </a:lnSpc>
              <a:spcBef>
                <a:spcPct val="0"/>
              </a:spcBef>
            </a:pPr>
            <a:r>
              <a:rPr lang="en-US" sz="5934" dirty="0">
                <a:solidFill>
                  <a:srgbClr val="FFFFFF"/>
                </a:solidFill>
                <a:latin typeface="Times New Roman" panose="02020603050405020304" pitchFamily="18" charset="0"/>
                <a:ea typeface="Noto Sans"/>
                <a:cs typeface="Times New Roman" panose="02020603050405020304" pitchFamily="18" charset="0"/>
                <a:sym typeface="Noto Sans"/>
              </a:rPr>
              <a:t>GIÁO ÁN HỘI GIẢNG CẤP TRƯỜNG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92123" y="3412402"/>
            <a:ext cx="12908537" cy="3462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6"/>
              </a:lnSpc>
            </a:pPr>
            <a:r>
              <a:rPr lang="en-US" sz="3219" b="1" dirty="0" err="1">
                <a:solidFill>
                  <a:srgbClr val="FFFFFF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Lĩnh</a:t>
            </a:r>
            <a:r>
              <a:rPr lang="en-US" sz="3219" b="1" dirty="0">
                <a:solidFill>
                  <a:srgbClr val="FFFFFF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19" b="1" dirty="0" err="1">
                <a:solidFill>
                  <a:srgbClr val="FFFFFF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vực</a:t>
            </a:r>
            <a:r>
              <a:rPr lang="en-US" sz="3219" b="1" dirty="0">
                <a:solidFill>
                  <a:srgbClr val="FFFFFF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19" b="1" dirty="0" err="1">
                <a:solidFill>
                  <a:srgbClr val="FFFFFF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phát</a:t>
            </a:r>
            <a:r>
              <a:rPr lang="en-US" sz="3219" b="1" dirty="0">
                <a:solidFill>
                  <a:srgbClr val="FFFFFF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19" b="1" dirty="0" err="1">
                <a:solidFill>
                  <a:srgbClr val="FFFFFF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triển</a:t>
            </a:r>
            <a:r>
              <a:rPr lang="en-US" sz="3219" b="1" dirty="0">
                <a:solidFill>
                  <a:srgbClr val="FFFFFF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19" b="1" dirty="0" err="1">
                <a:solidFill>
                  <a:srgbClr val="FFFFFF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nhận</a:t>
            </a:r>
            <a:r>
              <a:rPr lang="en-US" sz="3219" b="1" dirty="0">
                <a:solidFill>
                  <a:srgbClr val="FFFFFF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19" b="1" dirty="0" err="1">
                <a:solidFill>
                  <a:srgbClr val="FFFFFF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thức</a:t>
            </a:r>
            <a:r>
              <a:rPr lang="en-US" sz="3219" b="1" dirty="0">
                <a:solidFill>
                  <a:srgbClr val="FFFFFF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(</a:t>
            </a:r>
            <a:r>
              <a:rPr lang="en-US" sz="3219" b="1" dirty="0" err="1">
                <a:solidFill>
                  <a:srgbClr val="FFFFFF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Toán</a:t>
            </a:r>
            <a:r>
              <a:rPr lang="en-US" sz="3219" b="1" dirty="0">
                <a:solidFill>
                  <a:srgbClr val="FFFFFF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)</a:t>
            </a:r>
          </a:p>
          <a:p>
            <a:pPr algn="ctr">
              <a:lnSpc>
                <a:spcPts val="4506"/>
              </a:lnSpc>
            </a:pPr>
            <a:r>
              <a:rPr lang="en-US" sz="3219" b="1" dirty="0">
                <a:solidFill>
                  <a:srgbClr val="FFFFFF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                      </a:t>
            </a:r>
            <a:r>
              <a:rPr lang="en-US" sz="3219" b="1" dirty="0" err="1">
                <a:solidFill>
                  <a:srgbClr val="FFFFFF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Tên</a:t>
            </a:r>
            <a:r>
              <a:rPr lang="en-US" sz="3219" b="1" dirty="0">
                <a:solidFill>
                  <a:srgbClr val="FFFFFF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19" b="1" dirty="0" err="1">
                <a:solidFill>
                  <a:srgbClr val="FFFFFF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bài</a:t>
            </a:r>
            <a:r>
              <a:rPr lang="en-US" sz="3219" b="1" dirty="0">
                <a:solidFill>
                  <a:srgbClr val="FFFFFF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: </a:t>
            </a:r>
            <a:r>
              <a:rPr lang="en-US" sz="3219" b="1" dirty="0" err="1">
                <a:solidFill>
                  <a:srgbClr val="FFFFFF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Nhận</a:t>
            </a:r>
            <a:r>
              <a:rPr lang="en-US" sz="3219" b="1" dirty="0">
                <a:solidFill>
                  <a:srgbClr val="FFFFFF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19" b="1" dirty="0" err="1">
                <a:solidFill>
                  <a:srgbClr val="FFFFFF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biết</a:t>
            </a:r>
            <a:r>
              <a:rPr lang="en-US" sz="3219" b="1" dirty="0">
                <a:solidFill>
                  <a:srgbClr val="FFFFFF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19" b="1" dirty="0" err="1">
                <a:solidFill>
                  <a:srgbClr val="FFFFFF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phân</a:t>
            </a:r>
            <a:r>
              <a:rPr lang="en-US" sz="3219" b="1" dirty="0">
                <a:solidFill>
                  <a:srgbClr val="FFFFFF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19" b="1" dirty="0" err="1">
                <a:solidFill>
                  <a:srgbClr val="FFFFFF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biệt</a:t>
            </a:r>
            <a:r>
              <a:rPr lang="en-US" sz="3219" b="1" dirty="0">
                <a:solidFill>
                  <a:srgbClr val="FFFFFF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19" b="1" dirty="0" err="1">
                <a:solidFill>
                  <a:srgbClr val="FFFFFF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hình</a:t>
            </a:r>
            <a:r>
              <a:rPr lang="en-US" sz="3219" b="1" dirty="0">
                <a:solidFill>
                  <a:srgbClr val="FFFFFF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19" b="1" dirty="0" err="1">
                <a:solidFill>
                  <a:srgbClr val="FFFFFF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tròn</a:t>
            </a:r>
            <a:r>
              <a:rPr lang="en-US" sz="3219" b="1" dirty="0">
                <a:solidFill>
                  <a:srgbClr val="FFFFFF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, </a:t>
            </a:r>
            <a:r>
              <a:rPr lang="en-US" sz="3219" b="1" dirty="0" err="1">
                <a:solidFill>
                  <a:srgbClr val="FFFFFF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hình</a:t>
            </a:r>
            <a:r>
              <a:rPr lang="en-US" sz="3219" b="1" dirty="0">
                <a:solidFill>
                  <a:srgbClr val="FFFFFF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19" b="1" dirty="0" err="1">
                <a:solidFill>
                  <a:srgbClr val="FFFFFF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vuông</a:t>
            </a:r>
            <a:endParaRPr lang="en-US" sz="3219" b="1" dirty="0">
              <a:solidFill>
                <a:srgbClr val="FFFFFF"/>
              </a:solidFill>
              <a:latin typeface="Times New Roman" panose="02020603050405020304" pitchFamily="18" charset="0"/>
              <a:ea typeface="DejaVu Serif Bold"/>
              <a:cs typeface="Times New Roman" panose="02020603050405020304" pitchFamily="18" charset="0"/>
              <a:sym typeface="DejaVu Serif Bold"/>
            </a:endParaRPr>
          </a:p>
          <a:p>
            <a:pPr algn="just">
              <a:lnSpc>
                <a:spcPts val="4506"/>
              </a:lnSpc>
            </a:pPr>
            <a:r>
              <a:rPr lang="en-US" sz="3219" b="1" dirty="0">
                <a:solidFill>
                  <a:srgbClr val="FFFFFF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                              </a:t>
            </a:r>
            <a:r>
              <a:rPr lang="en-US" sz="3219" b="1" dirty="0" err="1">
                <a:solidFill>
                  <a:srgbClr val="FFFFFF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Đối</a:t>
            </a:r>
            <a:r>
              <a:rPr lang="en-US" sz="3219" b="1" dirty="0">
                <a:solidFill>
                  <a:srgbClr val="FFFFFF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19" b="1" dirty="0" err="1">
                <a:solidFill>
                  <a:srgbClr val="FFFFFF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tượng</a:t>
            </a:r>
            <a:r>
              <a:rPr lang="en-US" sz="3219" b="1" dirty="0">
                <a:solidFill>
                  <a:srgbClr val="FFFFFF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: 4- 5 </a:t>
            </a:r>
            <a:r>
              <a:rPr lang="en-US" sz="3219" b="1" dirty="0" err="1">
                <a:solidFill>
                  <a:srgbClr val="FFFFFF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tuổi</a:t>
            </a:r>
            <a:endParaRPr lang="en-US" sz="3219" b="1" dirty="0">
              <a:solidFill>
                <a:srgbClr val="FFFFFF"/>
              </a:solidFill>
              <a:latin typeface="Times New Roman" panose="02020603050405020304" pitchFamily="18" charset="0"/>
              <a:ea typeface="DejaVu Serif Bold"/>
              <a:cs typeface="Times New Roman" panose="02020603050405020304" pitchFamily="18" charset="0"/>
              <a:sym typeface="DejaVu Serif Bold"/>
            </a:endParaRPr>
          </a:p>
          <a:p>
            <a:pPr algn="just">
              <a:lnSpc>
                <a:spcPts val="4506"/>
              </a:lnSpc>
            </a:pPr>
            <a:r>
              <a:rPr lang="en-US" sz="3219" b="1" dirty="0">
                <a:solidFill>
                  <a:srgbClr val="FFFFFF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                              </a:t>
            </a:r>
            <a:r>
              <a:rPr lang="en-US" sz="3219" b="1" dirty="0" err="1">
                <a:solidFill>
                  <a:srgbClr val="FFFFFF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Giáo</a:t>
            </a:r>
            <a:r>
              <a:rPr lang="en-US" sz="3219" b="1" dirty="0">
                <a:solidFill>
                  <a:srgbClr val="FFFFFF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19" b="1" dirty="0" err="1">
                <a:solidFill>
                  <a:srgbClr val="FFFFFF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viên</a:t>
            </a:r>
            <a:r>
              <a:rPr lang="en-US" sz="3219" b="1" dirty="0">
                <a:solidFill>
                  <a:srgbClr val="FFFFFF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: Phạm Hoa Mai</a:t>
            </a:r>
          </a:p>
          <a:p>
            <a:pPr algn="just">
              <a:lnSpc>
                <a:spcPts val="4506"/>
              </a:lnSpc>
            </a:pPr>
            <a:r>
              <a:rPr lang="en-US" sz="3219" b="1" dirty="0">
                <a:solidFill>
                  <a:srgbClr val="FFFFFF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                              </a:t>
            </a:r>
            <a:r>
              <a:rPr lang="en-US" sz="3219" b="1" dirty="0" err="1">
                <a:solidFill>
                  <a:srgbClr val="FFFFFF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Thời</a:t>
            </a:r>
            <a:r>
              <a:rPr lang="en-US" sz="3219" b="1" dirty="0">
                <a:solidFill>
                  <a:srgbClr val="FFFFFF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19" b="1" dirty="0" err="1">
                <a:solidFill>
                  <a:srgbClr val="FFFFFF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gian</a:t>
            </a:r>
            <a:r>
              <a:rPr lang="en-US" sz="3219" b="1" dirty="0">
                <a:solidFill>
                  <a:srgbClr val="FFFFFF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: 20 – 25 </a:t>
            </a:r>
            <a:r>
              <a:rPr lang="en-US" sz="3219" b="1" dirty="0" err="1">
                <a:solidFill>
                  <a:srgbClr val="FFFFFF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phút</a:t>
            </a:r>
            <a:endParaRPr lang="en-US" sz="3219" b="1" dirty="0">
              <a:solidFill>
                <a:srgbClr val="FFFFFF"/>
              </a:solidFill>
              <a:latin typeface="Times New Roman" panose="02020603050405020304" pitchFamily="18" charset="0"/>
              <a:ea typeface="DejaVu Serif Bold"/>
              <a:cs typeface="Times New Roman" panose="02020603050405020304" pitchFamily="18" charset="0"/>
              <a:sym typeface="DejaVu Serif Bold"/>
            </a:endParaRPr>
          </a:p>
          <a:p>
            <a:pPr algn="ctr">
              <a:lnSpc>
                <a:spcPts val="4506"/>
              </a:lnSpc>
            </a:pPr>
            <a:endParaRPr lang="en-US" sz="3219" b="1" dirty="0">
              <a:solidFill>
                <a:srgbClr val="FFFFFF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09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45064" y="6300297"/>
            <a:ext cx="8397872" cy="8397872"/>
          </a:xfrm>
          <a:custGeom>
            <a:avLst/>
            <a:gdLst/>
            <a:ahLst/>
            <a:cxnLst/>
            <a:rect l="l" t="t" r="r" b="b"/>
            <a:pathLst>
              <a:path w="8397872" h="8397872">
                <a:moveTo>
                  <a:pt x="0" y="0"/>
                </a:moveTo>
                <a:lnTo>
                  <a:pt x="8397872" y="0"/>
                </a:lnTo>
                <a:lnTo>
                  <a:pt x="8397872" y="8397872"/>
                </a:lnTo>
                <a:lnTo>
                  <a:pt x="0" y="839787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576122" y="8127292"/>
            <a:ext cx="13135756" cy="4319415"/>
          </a:xfrm>
          <a:custGeom>
            <a:avLst/>
            <a:gdLst/>
            <a:ahLst/>
            <a:cxnLst/>
            <a:rect l="l" t="t" r="r" b="b"/>
            <a:pathLst>
              <a:path w="13135756" h="4319415">
                <a:moveTo>
                  <a:pt x="0" y="0"/>
                </a:moveTo>
                <a:lnTo>
                  <a:pt x="13135756" y="0"/>
                </a:lnTo>
                <a:lnTo>
                  <a:pt x="13135756" y="4319416"/>
                </a:lnTo>
                <a:lnTo>
                  <a:pt x="0" y="43194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7689692" y="-184648"/>
            <a:ext cx="12013438" cy="8229600"/>
          </a:xfrm>
          <a:custGeom>
            <a:avLst/>
            <a:gdLst/>
            <a:ahLst/>
            <a:cxnLst/>
            <a:rect l="l" t="t" r="r" b="b"/>
            <a:pathLst>
              <a:path w="12013438" h="8229600">
                <a:moveTo>
                  <a:pt x="12013438" y="0"/>
                </a:moveTo>
                <a:lnTo>
                  <a:pt x="0" y="0"/>
                </a:lnTo>
                <a:lnTo>
                  <a:pt x="0" y="8229600"/>
                </a:lnTo>
                <a:lnTo>
                  <a:pt x="12013438" y="8229600"/>
                </a:lnTo>
                <a:lnTo>
                  <a:pt x="1201343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714507" y="-184648"/>
            <a:ext cx="12013438" cy="8229600"/>
          </a:xfrm>
          <a:custGeom>
            <a:avLst/>
            <a:gdLst/>
            <a:ahLst/>
            <a:cxnLst/>
            <a:rect l="l" t="t" r="r" b="b"/>
            <a:pathLst>
              <a:path w="12013438" h="8229600">
                <a:moveTo>
                  <a:pt x="0" y="0"/>
                </a:moveTo>
                <a:lnTo>
                  <a:pt x="12013437" y="0"/>
                </a:lnTo>
                <a:lnTo>
                  <a:pt x="120134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235635" y="-4976343"/>
            <a:ext cx="8397872" cy="8397872"/>
          </a:xfrm>
          <a:custGeom>
            <a:avLst/>
            <a:gdLst/>
            <a:ahLst/>
            <a:cxnLst/>
            <a:rect l="l" t="t" r="r" b="b"/>
            <a:pathLst>
              <a:path w="8397872" h="8397872">
                <a:moveTo>
                  <a:pt x="0" y="0"/>
                </a:moveTo>
                <a:lnTo>
                  <a:pt x="8397872" y="0"/>
                </a:lnTo>
                <a:lnTo>
                  <a:pt x="8397872" y="8397872"/>
                </a:lnTo>
                <a:lnTo>
                  <a:pt x="0" y="839787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095080" y="637196"/>
            <a:ext cx="12104142" cy="6717799"/>
          </a:xfrm>
          <a:custGeom>
            <a:avLst/>
            <a:gdLst/>
            <a:ahLst/>
            <a:cxnLst/>
            <a:rect l="l" t="t" r="r" b="b"/>
            <a:pathLst>
              <a:path w="12104142" h="6717799">
                <a:moveTo>
                  <a:pt x="0" y="0"/>
                </a:moveTo>
                <a:lnTo>
                  <a:pt x="12104141" y="0"/>
                </a:lnTo>
                <a:lnTo>
                  <a:pt x="12104141" y="6717798"/>
                </a:lnTo>
                <a:lnTo>
                  <a:pt x="0" y="67177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377284" y="3731611"/>
            <a:ext cx="6328844" cy="7246768"/>
          </a:xfrm>
          <a:custGeom>
            <a:avLst/>
            <a:gdLst/>
            <a:ahLst/>
            <a:cxnLst/>
            <a:rect l="l" t="t" r="r" b="b"/>
            <a:pathLst>
              <a:path w="6328844" h="7246768">
                <a:moveTo>
                  <a:pt x="0" y="0"/>
                </a:moveTo>
                <a:lnTo>
                  <a:pt x="6328844" y="0"/>
                </a:lnTo>
                <a:lnTo>
                  <a:pt x="6328844" y="7246767"/>
                </a:lnTo>
                <a:lnTo>
                  <a:pt x="0" y="72467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1997067" y="3731611"/>
            <a:ext cx="7042649" cy="7715262"/>
          </a:xfrm>
          <a:custGeom>
            <a:avLst/>
            <a:gdLst/>
            <a:ahLst/>
            <a:cxnLst/>
            <a:rect l="l" t="t" r="r" b="b"/>
            <a:pathLst>
              <a:path w="7042649" h="7715262">
                <a:moveTo>
                  <a:pt x="7042649" y="0"/>
                </a:moveTo>
                <a:lnTo>
                  <a:pt x="0" y="0"/>
                </a:lnTo>
                <a:lnTo>
                  <a:pt x="0" y="7715261"/>
                </a:lnTo>
                <a:lnTo>
                  <a:pt x="7042649" y="7715261"/>
                </a:lnTo>
                <a:lnTo>
                  <a:pt x="7042649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853429" y="1398869"/>
            <a:ext cx="581142" cy="540991"/>
          </a:xfrm>
          <a:custGeom>
            <a:avLst/>
            <a:gdLst/>
            <a:ahLst/>
            <a:cxnLst/>
            <a:rect l="l" t="t" r="r" b="b"/>
            <a:pathLst>
              <a:path w="581142" h="540991">
                <a:moveTo>
                  <a:pt x="0" y="0"/>
                </a:moveTo>
                <a:lnTo>
                  <a:pt x="581142" y="0"/>
                </a:lnTo>
                <a:lnTo>
                  <a:pt x="581142" y="540991"/>
                </a:lnTo>
                <a:lnTo>
                  <a:pt x="0" y="54099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095080" y="1920810"/>
            <a:ext cx="12104142" cy="2220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96"/>
              </a:lnSpc>
              <a:spcBef>
                <a:spcPct val="0"/>
              </a:spcBef>
            </a:pPr>
            <a:r>
              <a:rPr lang="en-US" sz="7151" b="1" dirty="0">
                <a:solidFill>
                  <a:srgbClr val="000000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* TRÒ CHƠI 1: “ HÌNH HỌC NGỘ NGHĨNH"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09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45064" y="6300297"/>
            <a:ext cx="8397872" cy="8397872"/>
          </a:xfrm>
          <a:custGeom>
            <a:avLst/>
            <a:gdLst/>
            <a:ahLst/>
            <a:cxnLst/>
            <a:rect l="l" t="t" r="r" b="b"/>
            <a:pathLst>
              <a:path w="8397872" h="8397872">
                <a:moveTo>
                  <a:pt x="0" y="0"/>
                </a:moveTo>
                <a:lnTo>
                  <a:pt x="8397872" y="0"/>
                </a:lnTo>
                <a:lnTo>
                  <a:pt x="8397872" y="8397872"/>
                </a:lnTo>
                <a:lnTo>
                  <a:pt x="0" y="839787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576122" y="8127292"/>
            <a:ext cx="13135756" cy="4319415"/>
          </a:xfrm>
          <a:custGeom>
            <a:avLst/>
            <a:gdLst/>
            <a:ahLst/>
            <a:cxnLst/>
            <a:rect l="l" t="t" r="r" b="b"/>
            <a:pathLst>
              <a:path w="13135756" h="4319415">
                <a:moveTo>
                  <a:pt x="0" y="0"/>
                </a:moveTo>
                <a:lnTo>
                  <a:pt x="13135756" y="0"/>
                </a:lnTo>
                <a:lnTo>
                  <a:pt x="13135756" y="4319416"/>
                </a:lnTo>
                <a:lnTo>
                  <a:pt x="0" y="43194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7689692" y="-184648"/>
            <a:ext cx="12013438" cy="8229600"/>
          </a:xfrm>
          <a:custGeom>
            <a:avLst/>
            <a:gdLst/>
            <a:ahLst/>
            <a:cxnLst/>
            <a:rect l="l" t="t" r="r" b="b"/>
            <a:pathLst>
              <a:path w="12013438" h="8229600">
                <a:moveTo>
                  <a:pt x="12013438" y="0"/>
                </a:moveTo>
                <a:lnTo>
                  <a:pt x="0" y="0"/>
                </a:lnTo>
                <a:lnTo>
                  <a:pt x="0" y="8229600"/>
                </a:lnTo>
                <a:lnTo>
                  <a:pt x="12013438" y="8229600"/>
                </a:lnTo>
                <a:lnTo>
                  <a:pt x="12013438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714507" y="-184648"/>
            <a:ext cx="12013438" cy="8229600"/>
          </a:xfrm>
          <a:custGeom>
            <a:avLst/>
            <a:gdLst/>
            <a:ahLst/>
            <a:cxnLst/>
            <a:rect l="l" t="t" r="r" b="b"/>
            <a:pathLst>
              <a:path w="12013438" h="8229600">
                <a:moveTo>
                  <a:pt x="0" y="0"/>
                </a:moveTo>
                <a:lnTo>
                  <a:pt x="12013437" y="0"/>
                </a:lnTo>
                <a:lnTo>
                  <a:pt x="120134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235635" y="-4976343"/>
            <a:ext cx="8397872" cy="8397872"/>
          </a:xfrm>
          <a:custGeom>
            <a:avLst/>
            <a:gdLst/>
            <a:ahLst/>
            <a:cxnLst/>
            <a:rect l="l" t="t" r="r" b="b"/>
            <a:pathLst>
              <a:path w="8397872" h="8397872">
                <a:moveTo>
                  <a:pt x="0" y="0"/>
                </a:moveTo>
                <a:lnTo>
                  <a:pt x="8397872" y="0"/>
                </a:lnTo>
                <a:lnTo>
                  <a:pt x="8397872" y="8397872"/>
                </a:lnTo>
                <a:lnTo>
                  <a:pt x="0" y="839787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095080" y="637196"/>
            <a:ext cx="12104142" cy="6717799"/>
          </a:xfrm>
          <a:custGeom>
            <a:avLst/>
            <a:gdLst/>
            <a:ahLst/>
            <a:cxnLst/>
            <a:rect l="l" t="t" r="r" b="b"/>
            <a:pathLst>
              <a:path w="12104142" h="6717799">
                <a:moveTo>
                  <a:pt x="0" y="0"/>
                </a:moveTo>
                <a:lnTo>
                  <a:pt x="12104141" y="0"/>
                </a:lnTo>
                <a:lnTo>
                  <a:pt x="12104141" y="6717798"/>
                </a:lnTo>
                <a:lnTo>
                  <a:pt x="0" y="67177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377284" y="3731611"/>
            <a:ext cx="6328844" cy="7246768"/>
          </a:xfrm>
          <a:custGeom>
            <a:avLst/>
            <a:gdLst/>
            <a:ahLst/>
            <a:cxnLst/>
            <a:rect l="l" t="t" r="r" b="b"/>
            <a:pathLst>
              <a:path w="6328844" h="7246768">
                <a:moveTo>
                  <a:pt x="0" y="0"/>
                </a:moveTo>
                <a:lnTo>
                  <a:pt x="6328844" y="0"/>
                </a:lnTo>
                <a:lnTo>
                  <a:pt x="6328844" y="7246767"/>
                </a:lnTo>
                <a:lnTo>
                  <a:pt x="0" y="724676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1997067" y="3731611"/>
            <a:ext cx="7042649" cy="7715262"/>
          </a:xfrm>
          <a:custGeom>
            <a:avLst/>
            <a:gdLst/>
            <a:ahLst/>
            <a:cxnLst/>
            <a:rect l="l" t="t" r="r" b="b"/>
            <a:pathLst>
              <a:path w="7042649" h="7715262">
                <a:moveTo>
                  <a:pt x="7042649" y="0"/>
                </a:moveTo>
                <a:lnTo>
                  <a:pt x="0" y="0"/>
                </a:lnTo>
                <a:lnTo>
                  <a:pt x="0" y="7715261"/>
                </a:lnTo>
                <a:lnTo>
                  <a:pt x="7042649" y="7715261"/>
                </a:lnTo>
                <a:lnTo>
                  <a:pt x="7042649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853429" y="1398869"/>
            <a:ext cx="581142" cy="540991"/>
          </a:xfrm>
          <a:custGeom>
            <a:avLst/>
            <a:gdLst/>
            <a:ahLst/>
            <a:cxnLst/>
            <a:rect l="l" t="t" r="r" b="b"/>
            <a:pathLst>
              <a:path w="581142" h="540991">
                <a:moveTo>
                  <a:pt x="0" y="0"/>
                </a:moveTo>
                <a:lnTo>
                  <a:pt x="581142" y="0"/>
                </a:lnTo>
                <a:lnTo>
                  <a:pt x="581142" y="540991"/>
                </a:lnTo>
                <a:lnTo>
                  <a:pt x="0" y="54099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095080" y="1920810"/>
            <a:ext cx="12104142" cy="2220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96"/>
              </a:lnSpc>
              <a:spcBef>
                <a:spcPct val="0"/>
              </a:spcBef>
            </a:pPr>
            <a:r>
              <a:rPr lang="en-US" sz="7151" b="1" dirty="0">
                <a:solidFill>
                  <a:srgbClr val="000000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* TRÒ CHƠI 1: “ HÌNH HỌC NGỘ NGHĨNH"</a:t>
            </a:r>
          </a:p>
        </p:txBody>
      </p:sp>
      <p:pic>
        <p:nvPicPr>
          <p:cNvPr id="12" name="Nhạc không lời sôi động 1 phút">
            <a:hlinkClick r:id="" action="ppaction://media"/>
            <a:extLst>
              <a:ext uri="{FF2B5EF4-FFF2-40B4-BE49-F238E27FC236}">
                <a16:creationId xmlns:a16="http://schemas.microsoft.com/office/drawing/2014/main" id="{BDC0AC48-3C54-79E1-B9DA-E29855F13B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839200" y="48387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6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09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45064" y="6300297"/>
            <a:ext cx="8397872" cy="8397872"/>
          </a:xfrm>
          <a:custGeom>
            <a:avLst/>
            <a:gdLst/>
            <a:ahLst/>
            <a:cxnLst/>
            <a:rect l="l" t="t" r="r" b="b"/>
            <a:pathLst>
              <a:path w="8397872" h="8397872">
                <a:moveTo>
                  <a:pt x="0" y="0"/>
                </a:moveTo>
                <a:lnTo>
                  <a:pt x="8397872" y="0"/>
                </a:lnTo>
                <a:lnTo>
                  <a:pt x="8397872" y="8397872"/>
                </a:lnTo>
                <a:lnTo>
                  <a:pt x="0" y="839787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576122" y="8127292"/>
            <a:ext cx="13135756" cy="4319415"/>
          </a:xfrm>
          <a:custGeom>
            <a:avLst/>
            <a:gdLst/>
            <a:ahLst/>
            <a:cxnLst/>
            <a:rect l="l" t="t" r="r" b="b"/>
            <a:pathLst>
              <a:path w="13135756" h="4319415">
                <a:moveTo>
                  <a:pt x="0" y="0"/>
                </a:moveTo>
                <a:lnTo>
                  <a:pt x="13135756" y="0"/>
                </a:lnTo>
                <a:lnTo>
                  <a:pt x="13135756" y="4319416"/>
                </a:lnTo>
                <a:lnTo>
                  <a:pt x="0" y="43194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7689692" y="-184648"/>
            <a:ext cx="12013438" cy="8229600"/>
          </a:xfrm>
          <a:custGeom>
            <a:avLst/>
            <a:gdLst/>
            <a:ahLst/>
            <a:cxnLst/>
            <a:rect l="l" t="t" r="r" b="b"/>
            <a:pathLst>
              <a:path w="12013438" h="8229600">
                <a:moveTo>
                  <a:pt x="12013438" y="0"/>
                </a:moveTo>
                <a:lnTo>
                  <a:pt x="0" y="0"/>
                </a:lnTo>
                <a:lnTo>
                  <a:pt x="0" y="8229600"/>
                </a:lnTo>
                <a:lnTo>
                  <a:pt x="12013438" y="8229600"/>
                </a:lnTo>
                <a:lnTo>
                  <a:pt x="1201343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714507" y="-184648"/>
            <a:ext cx="12013438" cy="8229600"/>
          </a:xfrm>
          <a:custGeom>
            <a:avLst/>
            <a:gdLst/>
            <a:ahLst/>
            <a:cxnLst/>
            <a:rect l="l" t="t" r="r" b="b"/>
            <a:pathLst>
              <a:path w="12013438" h="8229600">
                <a:moveTo>
                  <a:pt x="0" y="0"/>
                </a:moveTo>
                <a:lnTo>
                  <a:pt x="12013437" y="0"/>
                </a:lnTo>
                <a:lnTo>
                  <a:pt x="120134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235635" y="-4976343"/>
            <a:ext cx="8397872" cy="8397872"/>
          </a:xfrm>
          <a:custGeom>
            <a:avLst/>
            <a:gdLst/>
            <a:ahLst/>
            <a:cxnLst/>
            <a:rect l="l" t="t" r="r" b="b"/>
            <a:pathLst>
              <a:path w="8397872" h="8397872">
                <a:moveTo>
                  <a:pt x="0" y="0"/>
                </a:moveTo>
                <a:lnTo>
                  <a:pt x="8397872" y="0"/>
                </a:lnTo>
                <a:lnTo>
                  <a:pt x="8397872" y="8397872"/>
                </a:lnTo>
                <a:lnTo>
                  <a:pt x="0" y="839787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095080" y="637196"/>
            <a:ext cx="12104142" cy="6717799"/>
          </a:xfrm>
          <a:custGeom>
            <a:avLst/>
            <a:gdLst/>
            <a:ahLst/>
            <a:cxnLst/>
            <a:rect l="l" t="t" r="r" b="b"/>
            <a:pathLst>
              <a:path w="12104142" h="6717799">
                <a:moveTo>
                  <a:pt x="0" y="0"/>
                </a:moveTo>
                <a:lnTo>
                  <a:pt x="12104141" y="0"/>
                </a:lnTo>
                <a:lnTo>
                  <a:pt x="12104141" y="6717798"/>
                </a:lnTo>
                <a:lnTo>
                  <a:pt x="0" y="67177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377284" y="3731611"/>
            <a:ext cx="6328844" cy="7246768"/>
          </a:xfrm>
          <a:custGeom>
            <a:avLst/>
            <a:gdLst/>
            <a:ahLst/>
            <a:cxnLst/>
            <a:rect l="l" t="t" r="r" b="b"/>
            <a:pathLst>
              <a:path w="6328844" h="7246768">
                <a:moveTo>
                  <a:pt x="0" y="0"/>
                </a:moveTo>
                <a:lnTo>
                  <a:pt x="6328844" y="0"/>
                </a:lnTo>
                <a:lnTo>
                  <a:pt x="6328844" y="7246767"/>
                </a:lnTo>
                <a:lnTo>
                  <a:pt x="0" y="72467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1997067" y="3731611"/>
            <a:ext cx="7042649" cy="7715262"/>
          </a:xfrm>
          <a:custGeom>
            <a:avLst/>
            <a:gdLst/>
            <a:ahLst/>
            <a:cxnLst/>
            <a:rect l="l" t="t" r="r" b="b"/>
            <a:pathLst>
              <a:path w="7042649" h="7715262">
                <a:moveTo>
                  <a:pt x="7042649" y="0"/>
                </a:moveTo>
                <a:lnTo>
                  <a:pt x="0" y="0"/>
                </a:lnTo>
                <a:lnTo>
                  <a:pt x="0" y="7715261"/>
                </a:lnTo>
                <a:lnTo>
                  <a:pt x="7042649" y="7715261"/>
                </a:lnTo>
                <a:lnTo>
                  <a:pt x="7042649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853429" y="1398869"/>
            <a:ext cx="581142" cy="540991"/>
          </a:xfrm>
          <a:custGeom>
            <a:avLst/>
            <a:gdLst/>
            <a:ahLst/>
            <a:cxnLst/>
            <a:rect l="l" t="t" r="r" b="b"/>
            <a:pathLst>
              <a:path w="581142" h="540991">
                <a:moveTo>
                  <a:pt x="0" y="0"/>
                </a:moveTo>
                <a:lnTo>
                  <a:pt x="581142" y="0"/>
                </a:lnTo>
                <a:lnTo>
                  <a:pt x="581142" y="540991"/>
                </a:lnTo>
                <a:lnTo>
                  <a:pt x="0" y="54099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095080" y="1920810"/>
            <a:ext cx="12104142" cy="3335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96"/>
              </a:lnSpc>
              <a:spcBef>
                <a:spcPct val="0"/>
              </a:spcBef>
            </a:pPr>
            <a:r>
              <a:rPr lang="en-US" sz="7151" b="1" dirty="0">
                <a:solidFill>
                  <a:srgbClr val="000000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* TRÒ CHƠI 2: “ BẠN CHẠY ĐI ĐÂU</a:t>
            </a:r>
            <a:r>
              <a:rPr lang="en-US" sz="7151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" </a:t>
            </a:r>
          </a:p>
          <a:p>
            <a:pPr algn="ctr">
              <a:lnSpc>
                <a:spcPts val="8796"/>
              </a:lnSpc>
              <a:spcBef>
                <a:spcPct val="0"/>
              </a:spcBef>
            </a:pPr>
            <a:endParaRPr lang="en-US" sz="7151" dirty="0">
              <a:solidFill>
                <a:srgbClr val="000000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09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45064" y="6300297"/>
            <a:ext cx="8397872" cy="8397872"/>
          </a:xfrm>
          <a:custGeom>
            <a:avLst/>
            <a:gdLst/>
            <a:ahLst/>
            <a:cxnLst/>
            <a:rect l="l" t="t" r="r" b="b"/>
            <a:pathLst>
              <a:path w="8397872" h="8397872">
                <a:moveTo>
                  <a:pt x="0" y="0"/>
                </a:moveTo>
                <a:lnTo>
                  <a:pt x="8397872" y="0"/>
                </a:lnTo>
                <a:lnTo>
                  <a:pt x="8397872" y="8397872"/>
                </a:lnTo>
                <a:lnTo>
                  <a:pt x="0" y="839787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576122" y="8127292"/>
            <a:ext cx="13135756" cy="4319415"/>
          </a:xfrm>
          <a:custGeom>
            <a:avLst/>
            <a:gdLst/>
            <a:ahLst/>
            <a:cxnLst/>
            <a:rect l="l" t="t" r="r" b="b"/>
            <a:pathLst>
              <a:path w="13135756" h="4319415">
                <a:moveTo>
                  <a:pt x="0" y="0"/>
                </a:moveTo>
                <a:lnTo>
                  <a:pt x="13135756" y="0"/>
                </a:lnTo>
                <a:lnTo>
                  <a:pt x="13135756" y="4319416"/>
                </a:lnTo>
                <a:lnTo>
                  <a:pt x="0" y="43194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7689692" y="-184648"/>
            <a:ext cx="12013438" cy="8229600"/>
          </a:xfrm>
          <a:custGeom>
            <a:avLst/>
            <a:gdLst/>
            <a:ahLst/>
            <a:cxnLst/>
            <a:rect l="l" t="t" r="r" b="b"/>
            <a:pathLst>
              <a:path w="12013438" h="8229600">
                <a:moveTo>
                  <a:pt x="12013438" y="0"/>
                </a:moveTo>
                <a:lnTo>
                  <a:pt x="0" y="0"/>
                </a:lnTo>
                <a:lnTo>
                  <a:pt x="0" y="8229600"/>
                </a:lnTo>
                <a:lnTo>
                  <a:pt x="12013438" y="8229600"/>
                </a:lnTo>
                <a:lnTo>
                  <a:pt x="12013438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714507" y="-184648"/>
            <a:ext cx="12013438" cy="8229600"/>
          </a:xfrm>
          <a:custGeom>
            <a:avLst/>
            <a:gdLst/>
            <a:ahLst/>
            <a:cxnLst/>
            <a:rect l="l" t="t" r="r" b="b"/>
            <a:pathLst>
              <a:path w="12013438" h="8229600">
                <a:moveTo>
                  <a:pt x="0" y="0"/>
                </a:moveTo>
                <a:lnTo>
                  <a:pt x="12013437" y="0"/>
                </a:lnTo>
                <a:lnTo>
                  <a:pt x="120134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235635" y="-4976343"/>
            <a:ext cx="8397872" cy="8397872"/>
          </a:xfrm>
          <a:custGeom>
            <a:avLst/>
            <a:gdLst/>
            <a:ahLst/>
            <a:cxnLst/>
            <a:rect l="l" t="t" r="r" b="b"/>
            <a:pathLst>
              <a:path w="8397872" h="8397872">
                <a:moveTo>
                  <a:pt x="0" y="0"/>
                </a:moveTo>
                <a:lnTo>
                  <a:pt x="8397872" y="0"/>
                </a:lnTo>
                <a:lnTo>
                  <a:pt x="8397872" y="8397872"/>
                </a:lnTo>
                <a:lnTo>
                  <a:pt x="0" y="839787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095080" y="637196"/>
            <a:ext cx="12104142" cy="6717799"/>
          </a:xfrm>
          <a:custGeom>
            <a:avLst/>
            <a:gdLst/>
            <a:ahLst/>
            <a:cxnLst/>
            <a:rect l="l" t="t" r="r" b="b"/>
            <a:pathLst>
              <a:path w="12104142" h="6717799">
                <a:moveTo>
                  <a:pt x="0" y="0"/>
                </a:moveTo>
                <a:lnTo>
                  <a:pt x="12104141" y="0"/>
                </a:lnTo>
                <a:lnTo>
                  <a:pt x="12104141" y="6717798"/>
                </a:lnTo>
                <a:lnTo>
                  <a:pt x="0" y="67177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377284" y="3731611"/>
            <a:ext cx="6328844" cy="7246768"/>
          </a:xfrm>
          <a:custGeom>
            <a:avLst/>
            <a:gdLst/>
            <a:ahLst/>
            <a:cxnLst/>
            <a:rect l="l" t="t" r="r" b="b"/>
            <a:pathLst>
              <a:path w="6328844" h="7246768">
                <a:moveTo>
                  <a:pt x="0" y="0"/>
                </a:moveTo>
                <a:lnTo>
                  <a:pt x="6328844" y="0"/>
                </a:lnTo>
                <a:lnTo>
                  <a:pt x="6328844" y="7246767"/>
                </a:lnTo>
                <a:lnTo>
                  <a:pt x="0" y="724676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1997067" y="3731611"/>
            <a:ext cx="7042649" cy="7715262"/>
          </a:xfrm>
          <a:custGeom>
            <a:avLst/>
            <a:gdLst/>
            <a:ahLst/>
            <a:cxnLst/>
            <a:rect l="l" t="t" r="r" b="b"/>
            <a:pathLst>
              <a:path w="7042649" h="7715262">
                <a:moveTo>
                  <a:pt x="7042649" y="0"/>
                </a:moveTo>
                <a:lnTo>
                  <a:pt x="0" y="0"/>
                </a:lnTo>
                <a:lnTo>
                  <a:pt x="0" y="7715261"/>
                </a:lnTo>
                <a:lnTo>
                  <a:pt x="7042649" y="7715261"/>
                </a:lnTo>
                <a:lnTo>
                  <a:pt x="7042649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853429" y="1398869"/>
            <a:ext cx="581142" cy="540991"/>
          </a:xfrm>
          <a:custGeom>
            <a:avLst/>
            <a:gdLst/>
            <a:ahLst/>
            <a:cxnLst/>
            <a:rect l="l" t="t" r="r" b="b"/>
            <a:pathLst>
              <a:path w="581142" h="540991">
                <a:moveTo>
                  <a:pt x="0" y="0"/>
                </a:moveTo>
                <a:lnTo>
                  <a:pt x="581142" y="0"/>
                </a:lnTo>
                <a:lnTo>
                  <a:pt x="581142" y="540991"/>
                </a:lnTo>
                <a:lnTo>
                  <a:pt x="0" y="54099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095080" y="1920810"/>
            <a:ext cx="12104142" cy="3335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96"/>
              </a:lnSpc>
              <a:spcBef>
                <a:spcPct val="0"/>
              </a:spcBef>
            </a:pPr>
            <a:r>
              <a:rPr lang="en-US" sz="7151" b="1" dirty="0">
                <a:solidFill>
                  <a:srgbClr val="000000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* TRÒ CHƠI 2: “ BẠN CHẠY ĐI ĐÂU" </a:t>
            </a:r>
          </a:p>
          <a:p>
            <a:pPr algn="ctr">
              <a:lnSpc>
                <a:spcPts val="8796"/>
              </a:lnSpc>
              <a:spcBef>
                <a:spcPct val="0"/>
              </a:spcBef>
            </a:pPr>
            <a:endParaRPr lang="en-US" sz="7151" dirty="0">
              <a:solidFill>
                <a:srgbClr val="000000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  <p:pic>
        <p:nvPicPr>
          <p:cNvPr id="13" name="721570200165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58201" y="4457701"/>
            <a:ext cx="928688" cy="9286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9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09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45064" y="6300297"/>
            <a:ext cx="8397872" cy="8397872"/>
          </a:xfrm>
          <a:custGeom>
            <a:avLst/>
            <a:gdLst/>
            <a:ahLst/>
            <a:cxnLst/>
            <a:rect l="l" t="t" r="r" b="b"/>
            <a:pathLst>
              <a:path w="8397872" h="8397872">
                <a:moveTo>
                  <a:pt x="0" y="0"/>
                </a:moveTo>
                <a:lnTo>
                  <a:pt x="8397872" y="0"/>
                </a:lnTo>
                <a:lnTo>
                  <a:pt x="8397872" y="8397872"/>
                </a:lnTo>
                <a:lnTo>
                  <a:pt x="0" y="839787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576122" y="8127292"/>
            <a:ext cx="13135756" cy="4319415"/>
          </a:xfrm>
          <a:custGeom>
            <a:avLst/>
            <a:gdLst/>
            <a:ahLst/>
            <a:cxnLst/>
            <a:rect l="l" t="t" r="r" b="b"/>
            <a:pathLst>
              <a:path w="13135756" h="4319415">
                <a:moveTo>
                  <a:pt x="0" y="0"/>
                </a:moveTo>
                <a:lnTo>
                  <a:pt x="13135756" y="0"/>
                </a:lnTo>
                <a:lnTo>
                  <a:pt x="13135756" y="4319416"/>
                </a:lnTo>
                <a:lnTo>
                  <a:pt x="0" y="43194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7689692" y="-184648"/>
            <a:ext cx="12013438" cy="8229600"/>
          </a:xfrm>
          <a:custGeom>
            <a:avLst/>
            <a:gdLst/>
            <a:ahLst/>
            <a:cxnLst/>
            <a:rect l="l" t="t" r="r" b="b"/>
            <a:pathLst>
              <a:path w="12013438" h="8229600">
                <a:moveTo>
                  <a:pt x="12013438" y="0"/>
                </a:moveTo>
                <a:lnTo>
                  <a:pt x="0" y="0"/>
                </a:lnTo>
                <a:lnTo>
                  <a:pt x="0" y="8229600"/>
                </a:lnTo>
                <a:lnTo>
                  <a:pt x="12013438" y="8229600"/>
                </a:lnTo>
                <a:lnTo>
                  <a:pt x="12013438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714507" y="-184648"/>
            <a:ext cx="12013438" cy="8229600"/>
          </a:xfrm>
          <a:custGeom>
            <a:avLst/>
            <a:gdLst/>
            <a:ahLst/>
            <a:cxnLst/>
            <a:rect l="l" t="t" r="r" b="b"/>
            <a:pathLst>
              <a:path w="12013438" h="8229600">
                <a:moveTo>
                  <a:pt x="0" y="0"/>
                </a:moveTo>
                <a:lnTo>
                  <a:pt x="12013437" y="0"/>
                </a:lnTo>
                <a:lnTo>
                  <a:pt x="120134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235635" y="-4976343"/>
            <a:ext cx="8397872" cy="8397872"/>
          </a:xfrm>
          <a:custGeom>
            <a:avLst/>
            <a:gdLst/>
            <a:ahLst/>
            <a:cxnLst/>
            <a:rect l="l" t="t" r="r" b="b"/>
            <a:pathLst>
              <a:path w="8397872" h="8397872">
                <a:moveTo>
                  <a:pt x="0" y="0"/>
                </a:moveTo>
                <a:lnTo>
                  <a:pt x="8397872" y="0"/>
                </a:lnTo>
                <a:lnTo>
                  <a:pt x="8397872" y="8397872"/>
                </a:lnTo>
                <a:lnTo>
                  <a:pt x="0" y="839787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095080" y="637196"/>
            <a:ext cx="12104142" cy="6717799"/>
          </a:xfrm>
          <a:custGeom>
            <a:avLst/>
            <a:gdLst/>
            <a:ahLst/>
            <a:cxnLst/>
            <a:rect l="l" t="t" r="r" b="b"/>
            <a:pathLst>
              <a:path w="12104142" h="6717799">
                <a:moveTo>
                  <a:pt x="0" y="0"/>
                </a:moveTo>
                <a:lnTo>
                  <a:pt x="12104141" y="0"/>
                </a:lnTo>
                <a:lnTo>
                  <a:pt x="12104141" y="6717798"/>
                </a:lnTo>
                <a:lnTo>
                  <a:pt x="0" y="67177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377284" y="3731611"/>
            <a:ext cx="6328844" cy="7246768"/>
          </a:xfrm>
          <a:custGeom>
            <a:avLst/>
            <a:gdLst/>
            <a:ahLst/>
            <a:cxnLst/>
            <a:rect l="l" t="t" r="r" b="b"/>
            <a:pathLst>
              <a:path w="6328844" h="7246768">
                <a:moveTo>
                  <a:pt x="0" y="0"/>
                </a:moveTo>
                <a:lnTo>
                  <a:pt x="6328844" y="0"/>
                </a:lnTo>
                <a:lnTo>
                  <a:pt x="6328844" y="7246767"/>
                </a:lnTo>
                <a:lnTo>
                  <a:pt x="0" y="724676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1997067" y="3731611"/>
            <a:ext cx="7042649" cy="7715262"/>
          </a:xfrm>
          <a:custGeom>
            <a:avLst/>
            <a:gdLst/>
            <a:ahLst/>
            <a:cxnLst/>
            <a:rect l="l" t="t" r="r" b="b"/>
            <a:pathLst>
              <a:path w="7042649" h="7715262">
                <a:moveTo>
                  <a:pt x="7042649" y="0"/>
                </a:moveTo>
                <a:lnTo>
                  <a:pt x="0" y="0"/>
                </a:lnTo>
                <a:lnTo>
                  <a:pt x="0" y="7715261"/>
                </a:lnTo>
                <a:lnTo>
                  <a:pt x="7042649" y="7715261"/>
                </a:lnTo>
                <a:lnTo>
                  <a:pt x="7042649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853429" y="1398869"/>
            <a:ext cx="581142" cy="540991"/>
          </a:xfrm>
          <a:custGeom>
            <a:avLst/>
            <a:gdLst/>
            <a:ahLst/>
            <a:cxnLst/>
            <a:rect l="l" t="t" r="r" b="b"/>
            <a:pathLst>
              <a:path w="581142" h="540991">
                <a:moveTo>
                  <a:pt x="0" y="0"/>
                </a:moveTo>
                <a:lnTo>
                  <a:pt x="581142" y="0"/>
                </a:lnTo>
                <a:lnTo>
                  <a:pt x="581142" y="540991"/>
                </a:lnTo>
                <a:lnTo>
                  <a:pt x="0" y="54099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095080" y="1920810"/>
            <a:ext cx="12104142" cy="3335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96"/>
              </a:lnSpc>
              <a:spcBef>
                <a:spcPct val="0"/>
              </a:spcBef>
            </a:pPr>
            <a:r>
              <a:rPr lang="en-US" sz="7151" b="1" dirty="0">
                <a:solidFill>
                  <a:srgbClr val="000000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* TRÒ CHƠI 2: “ BẠN CHẠY ĐI ĐÂU" </a:t>
            </a:r>
          </a:p>
          <a:p>
            <a:pPr algn="ctr">
              <a:lnSpc>
                <a:spcPts val="8796"/>
              </a:lnSpc>
              <a:spcBef>
                <a:spcPct val="0"/>
              </a:spcBef>
            </a:pPr>
            <a:endParaRPr lang="en-US" sz="7151" dirty="0">
              <a:solidFill>
                <a:srgbClr val="000000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  <p:pic>
        <p:nvPicPr>
          <p:cNvPr id="12" name="721570202707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924801" y="3924301"/>
            <a:ext cx="1462088" cy="146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191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2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09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101 (1)(14)">
            <a:hlinkClick r:id="" action="ppaction://media"/>
            <a:extLst>
              <a:ext uri="{FF2B5EF4-FFF2-40B4-BE49-F238E27FC236}">
                <a16:creationId xmlns:a16="http://schemas.microsoft.com/office/drawing/2014/main" id="{73F088D3-E61B-4155-0D59-2C8D3FBBE8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09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q">
            <a:hlinkClick r:id="" action="ppaction://media"/>
            <a:extLst>
              <a:ext uri="{FF2B5EF4-FFF2-40B4-BE49-F238E27FC236}">
                <a16:creationId xmlns:a16="http://schemas.microsoft.com/office/drawing/2014/main" id="{5064CCE9-F336-591B-C52C-FA441750BA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6329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09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2">
            <a:hlinkClick r:id="" action="ppaction://media"/>
            <a:extLst>
              <a:ext uri="{FF2B5EF4-FFF2-40B4-BE49-F238E27FC236}">
                <a16:creationId xmlns:a16="http://schemas.microsoft.com/office/drawing/2014/main" id="{34821388-DBAB-0E5D-F6CD-AF1FF32F09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2657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09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45064" y="6300297"/>
            <a:ext cx="8397872" cy="8397872"/>
          </a:xfrm>
          <a:custGeom>
            <a:avLst/>
            <a:gdLst/>
            <a:ahLst/>
            <a:cxnLst/>
            <a:rect l="l" t="t" r="r" b="b"/>
            <a:pathLst>
              <a:path w="8397872" h="8397872">
                <a:moveTo>
                  <a:pt x="0" y="0"/>
                </a:moveTo>
                <a:lnTo>
                  <a:pt x="8397872" y="0"/>
                </a:lnTo>
                <a:lnTo>
                  <a:pt x="8397872" y="8397872"/>
                </a:lnTo>
                <a:lnTo>
                  <a:pt x="0" y="839787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576122" y="8127292"/>
            <a:ext cx="13135756" cy="4319415"/>
          </a:xfrm>
          <a:custGeom>
            <a:avLst/>
            <a:gdLst/>
            <a:ahLst/>
            <a:cxnLst/>
            <a:rect l="l" t="t" r="r" b="b"/>
            <a:pathLst>
              <a:path w="13135756" h="4319415">
                <a:moveTo>
                  <a:pt x="0" y="0"/>
                </a:moveTo>
                <a:lnTo>
                  <a:pt x="13135756" y="0"/>
                </a:lnTo>
                <a:lnTo>
                  <a:pt x="13135756" y="4319416"/>
                </a:lnTo>
                <a:lnTo>
                  <a:pt x="0" y="43194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7689692" y="-184648"/>
            <a:ext cx="12013438" cy="8229600"/>
          </a:xfrm>
          <a:custGeom>
            <a:avLst/>
            <a:gdLst/>
            <a:ahLst/>
            <a:cxnLst/>
            <a:rect l="l" t="t" r="r" b="b"/>
            <a:pathLst>
              <a:path w="12013438" h="8229600">
                <a:moveTo>
                  <a:pt x="12013438" y="0"/>
                </a:moveTo>
                <a:lnTo>
                  <a:pt x="0" y="0"/>
                </a:lnTo>
                <a:lnTo>
                  <a:pt x="0" y="8229600"/>
                </a:lnTo>
                <a:lnTo>
                  <a:pt x="12013438" y="8229600"/>
                </a:lnTo>
                <a:lnTo>
                  <a:pt x="12013438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714507" y="-184648"/>
            <a:ext cx="12013438" cy="8229600"/>
          </a:xfrm>
          <a:custGeom>
            <a:avLst/>
            <a:gdLst/>
            <a:ahLst/>
            <a:cxnLst/>
            <a:rect l="l" t="t" r="r" b="b"/>
            <a:pathLst>
              <a:path w="12013438" h="8229600">
                <a:moveTo>
                  <a:pt x="0" y="0"/>
                </a:moveTo>
                <a:lnTo>
                  <a:pt x="12013437" y="0"/>
                </a:lnTo>
                <a:lnTo>
                  <a:pt x="120134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235635" y="-4976343"/>
            <a:ext cx="8397872" cy="8397872"/>
          </a:xfrm>
          <a:custGeom>
            <a:avLst/>
            <a:gdLst/>
            <a:ahLst/>
            <a:cxnLst/>
            <a:rect l="l" t="t" r="r" b="b"/>
            <a:pathLst>
              <a:path w="8397872" h="8397872">
                <a:moveTo>
                  <a:pt x="0" y="0"/>
                </a:moveTo>
                <a:lnTo>
                  <a:pt x="8397872" y="0"/>
                </a:lnTo>
                <a:lnTo>
                  <a:pt x="8397872" y="8397872"/>
                </a:lnTo>
                <a:lnTo>
                  <a:pt x="0" y="839787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095080" y="637196"/>
            <a:ext cx="12104142" cy="6717799"/>
          </a:xfrm>
          <a:custGeom>
            <a:avLst/>
            <a:gdLst/>
            <a:ahLst/>
            <a:cxnLst/>
            <a:rect l="l" t="t" r="r" b="b"/>
            <a:pathLst>
              <a:path w="12104142" h="6717799">
                <a:moveTo>
                  <a:pt x="0" y="0"/>
                </a:moveTo>
                <a:lnTo>
                  <a:pt x="12104141" y="0"/>
                </a:lnTo>
                <a:lnTo>
                  <a:pt x="12104141" y="6717798"/>
                </a:lnTo>
                <a:lnTo>
                  <a:pt x="0" y="67177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377284" y="3731611"/>
            <a:ext cx="6328844" cy="7246768"/>
          </a:xfrm>
          <a:custGeom>
            <a:avLst/>
            <a:gdLst/>
            <a:ahLst/>
            <a:cxnLst/>
            <a:rect l="l" t="t" r="r" b="b"/>
            <a:pathLst>
              <a:path w="6328844" h="7246768">
                <a:moveTo>
                  <a:pt x="0" y="0"/>
                </a:moveTo>
                <a:lnTo>
                  <a:pt x="6328844" y="0"/>
                </a:lnTo>
                <a:lnTo>
                  <a:pt x="6328844" y="7246767"/>
                </a:lnTo>
                <a:lnTo>
                  <a:pt x="0" y="724676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1997067" y="3731611"/>
            <a:ext cx="7042649" cy="7715262"/>
          </a:xfrm>
          <a:custGeom>
            <a:avLst/>
            <a:gdLst/>
            <a:ahLst/>
            <a:cxnLst/>
            <a:rect l="l" t="t" r="r" b="b"/>
            <a:pathLst>
              <a:path w="7042649" h="7715262">
                <a:moveTo>
                  <a:pt x="7042649" y="0"/>
                </a:moveTo>
                <a:lnTo>
                  <a:pt x="0" y="0"/>
                </a:lnTo>
                <a:lnTo>
                  <a:pt x="0" y="7715261"/>
                </a:lnTo>
                <a:lnTo>
                  <a:pt x="7042649" y="7715261"/>
                </a:lnTo>
                <a:lnTo>
                  <a:pt x="7042649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853429" y="1398869"/>
            <a:ext cx="581142" cy="540991"/>
          </a:xfrm>
          <a:custGeom>
            <a:avLst/>
            <a:gdLst/>
            <a:ahLst/>
            <a:cxnLst/>
            <a:rect l="l" t="t" r="r" b="b"/>
            <a:pathLst>
              <a:path w="581142" h="540991">
                <a:moveTo>
                  <a:pt x="0" y="0"/>
                </a:moveTo>
                <a:lnTo>
                  <a:pt x="581142" y="0"/>
                </a:lnTo>
                <a:lnTo>
                  <a:pt x="581142" y="540991"/>
                </a:lnTo>
                <a:lnTo>
                  <a:pt x="0" y="54099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176080" y="1152957"/>
            <a:ext cx="12104142" cy="2220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96"/>
              </a:lnSpc>
              <a:spcBef>
                <a:spcPct val="0"/>
              </a:spcBef>
            </a:pPr>
            <a:r>
              <a:rPr lang="en-US" sz="7151" b="1" dirty="0">
                <a:solidFill>
                  <a:srgbClr val="4C38E1"/>
                </a:solidFill>
                <a:latin typeface="Times New Roman" panose="02020603050405020304" pitchFamily="18" charset="0"/>
                <a:ea typeface="Zen Dots"/>
                <a:cs typeface="Times New Roman" panose="02020603050405020304" pitchFamily="18" charset="0"/>
                <a:sym typeface="Zen Dots"/>
              </a:rPr>
              <a:t>VẬN ĐỘNG BÀI HÁT “LÝ HÌNH HỌC”</a:t>
            </a:r>
          </a:p>
        </p:txBody>
      </p:sp>
      <p:pic>
        <p:nvPicPr>
          <p:cNvPr id="13" name="d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91000" y="3503868"/>
            <a:ext cx="10668000" cy="62878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8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09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45064" y="6300297"/>
            <a:ext cx="8397872" cy="8397872"/>
          </a:xfrm>
          <a:custGeom>
            <a:avLst/>
            <a:gdLst/>
            <a:ahLst/>
            <a:cxnLst/>
            <a:rect l="l" t="t" r="r" b="b"/>
            <a:pathLst>
              <a:path w="8397872" h="8397872">
                <a:moveTo>
                  <a:pt x="0" y="0"/>
                </a:moveTo>
                <a:lnTo>
                  <a:pt x="8397872" y="0"/>
                </a:lnTo>
                <a:lnTo>
                  <a:pt x="8397872" y="8397872"/>
                </a:lnTo>
                <a:lnTo>
                  <a:pt x="0" y="839787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576122" y="8127292"/>
            <a:ext cx="13135756" cy="4319415"/>
          </a:xfrm>
          <a:custGeom>
            <a:avLst/>
            <a:gdLst/>
            <a:ahLst/>
            <a:cxnLst/>
            <a:rect l="l" t="t" r="r" b="b"/>
            <a:pathLst>
              <a:path w="13135756" h="4319415">
                <a:moveTo>
                  <a:pt x="0" y="0"/>
                </a:moveTo>
                <a:lnTo>
                  <a:pt x="13135756" y="0"/>
                </a:lnTo>
                <a:lnTo>
                  <a:pt x="13135756" y="4319416"/>
                </a:lnTo>
                <a:lnTo>
                  <a:pt x="0" y="43194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7689692" y="-184648"/>
            <a:ext cx="12013438" cy="8229600"/>
          </a:xfrm>
          <a:custGeom>
            <a:avLst/>
            <a:gdLst/>
            <a:ahLst/>
            <a:cxnLst/>
            <a:rect l="l" t="t" r="r" b="b"/>
            <a:pathLst>
              <a:path w="12013438" h="8229600">
                <a:moveTo>
                  <a:pt x="12013438" y="0"/>
                </a:moveTo>
                <a:lnTo>
                  <a:pt x="0" y="0"/>
                </a:lnTo>
                <a:lnTo>
                  <a:pt x="0" y="8229600"/>
                </a:lnTo>
                <a:lnTo>
                  <a:pt x="12013438" y="8229600"/>
                </a:lnTo>
                <a:lnTo>
                  <a:pt x="1201343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714507" y="-184648"/>
            <a:ext cx="12013438" cy="8229600"/>
          </a:xfrm>
          <a:custGeom>
            <a:avLst/>
            <a:gdLst/>
            <a:ahLst/>
            <a:cxnLst/>
            <a:rect l="l" t="t" r="r" b="b"/>
            <a:pathLst>
              <a:path w="12013438" h="8229600">
                <a:moveTo>
                  <a:pt x="0" y="0"/>
                </a:moveTo>
                <a:lnTo>
                  <a:pt x="12013437" y="0"/>
                </a:lnTo>
                <a:lnTo>
                  <a:pt x="120134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235635" y="-4976343"/>
            <a:ext cx="8397872" cy="8397872"/>
          </a:xfrm>
          <a:custGeom>
            <a:avLst/>
            <a:gdLst/>
            <a:ahLst/>
            <a:cxnLst/>
            <a:rect l="l" t="t" r="r" b="b"/>
            <a:pathLst>
              <a:path w="8397872" h="8397872">
                <a:moveTo>
                  <a:pt x="0" y="0"/>
                </a:moveTo>
                <a:lnTo>
                  <a:pt x="8397872" y="0"/>
                </a:lnTo>
                <a:lnTo>
                  <a:pt x="8397872" y="8397872"/>
                </a:lnTo>
                <a:lnTo>
                  <a:pt x="0" y="839787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095080" y="637196"/>
            <a:ext cx="12104142" cy="6717799"/>
          </a:xfrm>
          <a:custGeom>
            <a:avLst/>
            <a:gdLst/>
            <a:ahLst/>
            <a:cxnLst/>
            <a:rect l="l" t="t" r="r" b="b"/>
            <a:pathLst>
              <a:path w="12104142" h="6717799">
                <a:moveTo>
                  <a:pt x="0" y="0"/>
                </a:moveTo>
                <a:lnTo>
                  <a:pt x="12104141" y="0"/>
                </a:lnTo>
                <a:lnTo>
                  <a:pt x="12104141" y="6717798"/>
                </a:lnTo>
                <a:lnTo>
                  <a:pt x="0" y="67177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377284" y="3731611"/>
            <a:ext cx="6328844" cy="7246768"/>
          </a:xfrm>
          <a:custGeom>
            <a:avLst/>
            <a:gdLst/>
            <a:ahLst/>
            <a:cxnLst/>
            <a:rect l="l" t="t" r="r" b="b"/>
            <a:pathLst>
              <a:path w="6328844" h="7246768">
                <a:moveTo>
                  <a:pt x="0" y="0"/>
                </a:moveTo>
                <a:lnTo>
                  <a:pt x="6328844" y="0"/>
                </a:lnTo>
                <a:lnTo>
                  <a:pt x="6328844" y="7246767"/>
                </a:lnTo>
                <a:lnTo>
                  <a:pt x="0" y="72467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1997067" y="3731611"/>
            <a:ext cx="7042649" cy="7715262"/>
          </a:xfrm>
          <a:custGeom>
            <a:avLst/>
            <a:gdLst/>
            <a:ahLst/>
            <a:cxnLst/>
            <a:rect l="l" t="t" r="r" b="b"/>
            <a:pathLst>
              <a:path w="7042649" h="7715262">
                <a:moveTo>
                  <a:pt x="7042649" y="0"/>
                </a:moveTo>
                <a:lnTo>
                  <a:pt x="0" y="0"/>
                </a:lnTo>
                <a:lnTo>
                  <a:pt x="0" y="7715261"/>
                </a:lnTo>
                <a:lnTo>
                  <a:pt x="7042649" y="7715261"/>
                </a:lnTo>
                <a:lnTo>
                  <a:pt x="7042649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853429" y="1398869"/>
            <a:ext cx="581142" cy="540991"/>
          </a:xfrm>
          <a:custGeom>
            <a:avLst/>
            <a:gdLst/>
            <a:ahLst/>
            <a:cxnLst/>
            <a:rect l="l" t="t" r="r" b="b"/>
            <a:pathLst>
              <a:path w="581142" h="540991">
                <a:moveTo>
                  <a:pt x="0" y="0"/>
                </a:moveTo>
                <a:lnTo>
                  <a:pt x="581142" y="0"/>
                </a:lnTo>
                <a:lnTo>
                  <a:pt x="581142" y="540991"/>
                </a:lnTo>
                <a:lnTo>
                  <a:pt x="0" y="54099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414250" y="2301677"/>
            <a:ext cx="12104142" cy="1061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96"/>
              </a:lnSpc>
              <a:spcBef>
                <a:spcPct val="0"/>
              </a:spcBef>
            </a:pPr>
            <a:r>
              <a:rPr lang="en-US" sz="7151" b="1" dirty="0">
                <a:solidFill>
                  <a:srgbClr val="190947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* HÌNH TRÒN*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14892" y="3863928"/>
            <a:ext cx="4058216" cy="38772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09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4">
            <a:hlinkClick r:id="" action="ppaction://media"/>
            <a:extLst>
              <a:ext uri="{FF2B5EF4-FFF2-40B4-BE49-F238E27FC236}">
                <a16:creationId xmlns:a16="http://schemas.microsoft.com/office/drawing/2014/main" id="{B96F5BF7-60D3-E8EB-7DC7-7D422FDB83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09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45064" y="6300297"/>
            <a:ext cx="8397872" cy="8397872"/>
          </a:xfrm>
          <a:custGeom>
            <a:avLst/>
            <a:gdLst/>
            <a:ahLst/>
            <a:cxnLst/>
            <a:rect l="l" t="t" r="r" b="b"/>
            <a:pathLst>
              <a:path w="8397872" h="8397872">
                <a:moveTo>
                  <a:pt x="0" y="0"/>
                </a:moveTo>
                <a:lnTo>
                  <a:pt x="8397872" y="0"/>
                </a:lnTo>
                <a:lnTo>
                  <a:pt x="8397872" y="8397872"/>
                </a:lnTo>
                <a:lnTo>
                  <a:pt x="0" y="839787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576122" y="8127292"/>
            <a:ext cx="13135756" cy="4319415"/>
          </a:xfrm>
          <a:custGeom>
            <a:avLst/>
            <a:gdLst/>
            <a:ahLst/>
            <a:cxnLst/>
            <a:rect l="l" t="t" r="r" b="b"/>
            <a:pathLst>
              <a:path w="13135756" h="4319415">
                <a:moveTo>
                  <a:pt x="0" y="0"/>
                </a:moveTo>
                <a:lnTo>
                  <a:pt x="13135756" y="0"/>
                </a:lnTo>
                <a:lnTo>
                  <a:pt x="13135756" y="4319416"/>
                </a:lnTo>
                <a:lnTo>
                  <a:pt x="0" y="43194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7689692" y="-184648"/>
            <a:ext cx="12013438" cy="8229600"/>
          </a:xfrm>
          <a:custGeom>
            <a:avLst/>
            <a:gdLst/>
            <a:ahLst/>
            <a:cxnLst/>
            <a:rect l="l" t="t" r="r" b="b"/>
            <a:pathLst>
              <a:path w="12013438" h="8229600">
                <a:moveTo>
                  <a:pt x="12013438" y="0"/>
                </a:moveTo>
                <a:lnTo>
                  <a:pt x="0" y="0"/>
                </a:lnTo>
                <a:lnTo>
                  <a:pt x="0" y="8229600"/>
                </a:lnTo>
                <a:lnTo>
                  <a:pt x="12013438" y="8229600"/>
                </a:lnTo>
                <a:lnTo>
                  <a:pt x="1201343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714507" y="-184648"/>
            <a:ext cx="12013438" cy="8229600"/>
          </a:xfrm>
          <a:custGeom>
            <a:avLst/>
            <a:gdLst/>
            <a:ahLst/>
            <a:cxnLst/>
            <a:rect l="l" t="t" r="r" b="b"/>
            <a:pathLst>
              <a:path w="12013438" h="8229600">
                <a:moveTo>
                  <a:pt x="0" y="0"/>
                </a:moveTo>
                <a:lnTo>
                  <a:pt x="12013437" y="0"/>
                </a:lnTo>
                <a:lnTo>
                  <a:pt x="120134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235635" y="-4976343"/>
            <a:ext cx="8397872" cy="8397872"/>
          </a:xfrm>
          <a:custGeom>
            <a:avLst/>
            <a:gdLst/>
            <a:ahLst/>
            <a:cxnLst/>
            <a:rect l="l" t="t" r="r" b="b"/>
            <a:pathLst>
              <a:path w="8397872" h="8397872">
                <a:moveTo>
                  <a:pt x="0" y="0"/>
                </a:moveTo>
                <a:lnTo>
                  <a:pt x="8397872" y="0"/>
                </a:lnTo>
                <a:lnTo>
                  <a:pt x="8397872" y="8397872"/>
                </a:lnTo>
                <a:lnTo>
                  <a:pt x="0" y="839787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095080" y="637196"/>
            <a:ext cx="12104142" cy="6717799"/>
          </a:xfrm>
          <a:custGeom>
            <a:avLst/>
            <a:gdLst/>
            <a:ahLst/>
            <a:cxnLst/>
            <a:rect l="l" t="t" r="r" b="b"/>
            <a:pathLst>
              <a:path w="12104142" h="6717799">
                <a:moveTo>
                  <a:pt x="0" y="0"/>
                </a:moveTo>
                <a:lnTo>
                  <a:pt x="12104141" y="0"/>
                </a:lnTo>
                <a:lnTo>
                  <a:pt x="12104141" y="6717798"/>
                </a:lnTo>
                <a:lnTo>
                  <a:pt x="0" y="67177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377284" y="3731611"/>
            <a:ext cx="6328844" cy="7246768"/>
          </a:xfrm>
          <a:custGeom>
            <a:avLst/>
            <a:gdLst/>
            <a:ahLst/>
            <a:cxnLst/>
            <a:rect l="l" t="t" r="r" b="b"/>
            <a:pathLst>
              <a:path w="6328844" h="7246768">
                <a:moveTo>
                  <a:pt x="0" y="0"/>
                </a:moveTo>
                <a:lnTo>
                  <a:pt x="6328844" y="0"/>
                </a:lnTo>
                <a:lnTo>
                  <a:pt x="6328844" y="7246767"/>
                </a:lnTo>
                <a:lnTo>
                  <a:pt x="0" y="72467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1997067" y="3731611"/>
            <a:ext cx="7042649" cy="7715262"/>
          </a:xfrm>
          <a:custGeom>
            <a:avLst/>
            <a:gdLst/>
            <a:ahLst/>
            <a:cxnLst/>
            <a:rect l="l" t="t" r="r" b="b"/>
            <a:pathLst>
              <a:path w="7042649" h="7715262">
                <a:moveTo>
                  <a:pt x="7042649" y="0"/>
                </a:moveTo>
                <a:lnTo>
                  <a:pt x="0" y="0"/>
                </a:lnTo>
                <a:lnTo>
                  <a:pt x="0" y="7715261"/>
                </a:lnTo>
                <a:lnTo>
                  <a:pt x="7042649" y="7715261"/>
                </a:lnTo>
                <a:lnTo>
                  <a:pt x="7042649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853429" y="1398869"/>
            <a:ext cx="581142" cy="540991"/>
          </a:xfrm>
          <a:custGeom>
            <a:avLst/>
            <a:gdLst/>
            <a:ahLst/>
            <a:cxnLst/>
            <a:rect l="l" t="t" r="r" b="b"/>
            <a:pathLst>
              <a:path w="581142" h="540991">
                <a:moveTo>
                  <a:pt x="0" y="0"/>
                </a:moveTo>
                <a:lnTo>
                  <a:pt x="581142" y="0"/>
                </a:lnTo>
                <a:lnTo>
                  <a:pt x="581142" y="540991"/>
                </a:lnTo>
                <a:lnTo>
                  <a:pt x="0" y="54099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414250" y="2301677"/>
            <a:ext cx="12104142" cy="1061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96"/>
              </a:lnSpc>
              <a:spcBef>
                <a:spcPct val="0"/>
              </a:spcBef>
            </a:pPr>
            <a:r>
              <a:rPr lang="en-US" sz="7151" b="1" dirty="0">
                <a:solidFill>
                  <a:srgbClr val="190947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* HÌNH VUÔNG*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24471" y="4171350"/>
            <a:ext cx="3639058" cy="36104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09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UÔNG">
            <a:hlinkClick r:id="" action="ppaction://media"/>
            <a:extLst>
              <a:ext uri="{FF2B5EF4-FFF2-40B4-BE49-F238E27FC236}">
                <a16:creationId xmlns:a16="http://schemas.microsoft.com/office/drawing/2014/main" id="{BD601AB7-184E-0382-7389-5324A229C5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09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45064" y="6300297"/>
            <a:ext cx="8397872" cy="8397872"/>
          </a:xfrm>
          <a:custGeom>
            <a:avLst/>
            <a:gdLst/>
            <a:ahLst/>
            <a:cxnLst/>
            <a:rect l="l" t="t" r="r" b="b"/>
            <a:pathLst>
              <a:path w="8397872" h="8397872">
                <a:moveTo>
                  <a:pt x="0" y="0"/>
                </a:moveTo>
                <a:lnTo>
                  <a:pt x="8397872" y="0"/>
                </a:lnTo>
                <a:lnTo>
                  <a:pt x="8397872" y="8397872"/>
                </a:lnTo>
                <a:lnTo>
                  <a:pt x="0" y="839787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576122" y="8127292"/>
            <a:ext cx="13135756" cy="4319415"/>
          </a:xfrm>
          <a:custGeom>
            <a:avLst/>
            <a:gdLst/>
            <a:ahLst/>
            <a:cxnLst/>
            <a:rect l="l" t="t" r="r" b="b"/>
            <a:pathLst>
              <a:path w="13135756" h="4319415">
                <a:moveTo>
                  <a:pt x="0" y="0"/>
                </a:moveTo>
                <a:lnTo>
                  <a:pt x="13135756" y="0"/>
                </a:lnTo>
                <a:lnTo>
                  <a:pt x="13135756" y="4319416"/>
                </a:lnTo>
                <a:lnTo>
                  <a:pt x="0" y="43194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7689692" y="-184648"/>
            <a:ext cx="12013438" cy="8229600"/>
          </a:xfrm>
          <a:custGeom>
            <a:avLst/>
            <a:gdLst/>
            <a:ahLst/>
            <a:cxnLst/>
            <a:rect l="l" t="t" r="r" b="b"/>
            <a:pathLst>
              <a:path w="12013438" h="8229600">
                <a:moveTo>
                  <a:pt x="12013438" y="0"/>
                </a:moveTo>
                <a:lnTo>
                  <a:pt x="0" y="0"/>
                </a:lnTo>
                <a:lnTo>
                  <a:pt x="0" y="8229600"/>
                </a:lnTo>
                <a:lnTo>
                  <a:pt x="12013438" y="8229600"/>
                </a:lnTo>
                <a:lnTo>
                  <a:pt x="1201343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714507" y="-184648"/>
            <a:ext cx="12013438" cy="8229600"/>
          </a:xfrm>
          <a:custGeom>
            <a:avLst/>
            <a:gdLst/>
            <a:ahLst/>
            <a:cxnLst/>
            <a:rect l="l" t="t" r="r" b="b"/>
            <a:pathLst>
              <a:path w="12013438" h="8229600">
                <a:moveTo>
                  <a:pt x="0" y="0"/>
                </a:moveTo>
                <a:lnTo>
                  <a:pt x="12013437" y="0"/>
                </a:lnTo>
                <a:lnTo>
                  <a:pt x="120134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235635" y="-4976343"/>
            <a:ext cx="8397872" cy="8397872"/>
          </a:xfrm>
          <a:custGeom>
            <a:avLst/>
            <a:gdLst/>
            <a:ahLst/>
            <a:cxnLst/>
            <a:rect l="l" t="t" r="r" b="b"/>
            <a:pathLst>
              <a:path w="8397872" h="8397872">
                <a:moveTo>
                  <a:pt x="0" y="0"/>
                </a:moveTo>
                <a:lnTo>
                  <a:pt x="8397872" y="0"/>
                </a:lnTo>
                <a:lnTo>
                  <a:pt x="8397872" y="8397872"/>
                </a:lnTo>
                <a:lnTo>
                  <a:pt x="0" y="839787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091929" y="1409494"/>
            <a:ext cx="12104142" cy="6717799"/>
          </a:xfrm>
          <a:custGeom>
            <a:avLst/>
            <a:gdLst/>
            <a:ahLst/>
            <a:cxnLst/>
            <a:rect l="l" t="t" r="r" b="b"/>
            <a:pathLst>
              <a:path w="12104142" h="6717799">
                <a:moveTo>
                  <a:pt x="0" y="0"/>
                </a:moveTo>
                <a:lnTo>
                  <a:pt x="12104142" y="0"/>
                </a:lnTo>
                <a:lnTo>
                  <a:pt x="12104142" y="6717798"/>
                </a:lnTo>
                <a:lnTo>
                  <a:pt x="0" y="67177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377284" y="3731611"/>
            <a:ext cx="6328844" cy="7246768"/>
          </a:xfrm>
          <a:custGeom>
            <a:avLst/>
            <a:gdLst/>
            <a:ahLst/>
            <a:cxnLst/>
            <a:rect l="l" t="t" r="r" b="b"/>
            <a:pathLst>
              <a:path w="6328844" h="7246768">
                <a:moveTo>
                  <a:pt x="0" y="0"/>
                </a:moveTo>
                <a:lnTo>
                  <a:pt x="6328844" y="0"/>
                </a:lnTo>
                <a:lnTo>
                  <a:pt x="6328844" y="7246767"/>
                </a:lnTo>
                <a:lnTo>
                  <a:pt x="0" y="72467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1997067" y="3731611"/>
            <a:ext cx="7042649" cy="7715262"/>
          </a:xfrm>
          <a:custGeom>
            <a:avLst/>
            <a:gdLst/>
            <a:ahLst/>
            <a:cxnLst/>
            <a:rect l="l" t="t" r="r" b="b"/>
            <a:pathLst>
              <a:path w="7042649" h="7715262">
                <a:moveTo>
                  <a:pt x="7042649" y="0"/>
                </a:moveTo>
                <a:lnTo>
                  <a:pt x="0" y="0"/>
                </a:lnTo>
                <a:lnTo>
                  <a:pt x="0" y="7715261"/>
                </a:lnTo>
                <a:lnTo>
                  <a:pt x="7042649" y="7715261"/>
                </a:lnTo>
                <a:lnTo>
                  <a:pt x="7042649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853429" y="1398869"/>
            <a:ext cx="581142" cy="540991"/>
          </a:xfrm>
          <a:custGeom>
            <a:avLst/>
            <a:gdLst/>
            <a:ahLst/>
            <a:cxnLst/>
            <a:rect l="l" t="t" r="r" b="b"/>
            <a:pathLst>
              <a:path w="581142" h="540991">
                <a:moveTo>
                  <a:pt x="0" y="0"/>
                </a:moveTo>
                <a:lnTo>
                  <a:pt x="581142" y="0"/>
                </a:lnTo>
                <a:lnTo>
                  <a:pt x="581142" y="540991"/>
                </a:lnTo>
                <a:lnTo>
                  <a:pt x="0" y="54099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235635" y="3098833"/>
            <a:ext cx="3426491" cy="3403648"/>
          </a:xfrm>
          <a:custGeom>
            <a:avLst/>
            <a:gdLst/>
            <a:ahLst/>
            <a:cxnLst/>
            <a:rect l="l" t="t" r="r" b="b"/>
            <a:pathLst>
              <a:path w="3426491" h="3403648">
                <a:moveTo>
                  <a:pt x="0" y="0"/>
                </a:moveTo>
                <a:lnTo>
                  <a:pt x="3426492" y="0"/>
                </a:lnTo>
                <a:lnTo>
                  <a:pt x="3426492" y="3403648"/>
                </a:lnTo>
                <a:lnTo>
                  <a:pt x="0" y="34036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382500" y="1390444"/>
            <a:ext cx="12104142" cy="1061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96"/>
              </a:lnSpc>
              <a:spcBef>
                <a:spcPct val="0"/>
              </a:spcBef>
            </a:pPr>
            <a:r>
              <a:rPr lang="en-US" sz="7151" b="1" dirty="0">
                <a:solidFill>
                  <a:srgbClr val="190947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SO SÁNH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C177F0D-DCCF-6287-5FA2-971B13321BCC}"/>
              </a:ext>
            </a:extLst>
          </p:cNvPr>
          <p:cNvSpPr/>
          <p:nvPr/>
        </p:nvSpPr>
        <p:spPr>
          <a:xfrm>
            <a:off x="10087020" y="3421529"/>
            <a:ext cx="3176947" cy="2968901"/>
          </a:xfrm>
          <a:prstGeom prst="rect">
            <a:avLst/>
          </a:prstGeom>
          <a:solidFill>
            <a:srgbClr val="10BC4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210</TotalTime>
  <Words>124</Words>
  <Application>Microsoft Office PowerPoint</Application>
  <PresentationFormat>Custom</PresentationFormat>
  <Paragraphs>15</Paragraphs>
  <Slides>15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Times New Roman</vt:lpstr>
      <vt:lpstr>Arial</vt:lpstr>
      <vt:lpstr>Garamond</vt:lpstr>
      <vt:lpstr>DejaVu Serif Bold</vt:lpstr>
      <vt:lpstr>Paytone One</vt:lpstr>
      <vt:lpstr>Organic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GIÁO ÁN THAO GIẢNG</dc:title>
  <dc:creator>T3D Computer</dc:creator>
  <cp:lastModifiedBy>hoa mai pham</cp:lastModifiedBy>
  <cp:revision>22</cp:revision>
  <dcterms:created xsi:type="dcterms:W3CDTF">2006-08-16T00:00:00Z</dcterms:created>
  <dcterms:modified xsi:type="dcterms:W3CDTF">2026-04-01T01:25:26Z</dcterms:modified>
  <dc:identifier>DAG26-0eUP4</dc:identifier>
</cp:coreProperties>
</file>