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18288000" cy="10287000"/>
  <p:notesSz cx="6858000" cy="9144000"/>
  <p:embeddedFontLs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Noto Sans" panose="020B0502040504020204" pitchFamily="34" charset="0"/>
      <p:regular r:id="rId24"/>
    </p:embeddedFont>
    <p:embeddedFont>
      <p:font typeface="Noto Sans Bold" panose="020B0802040504020204" charset="0"/>
      <p:regular r:id="rId25"/>
    </p:embeddedFont>
    <p:embeddedFont>
      <p:font typeface="Paytone One" panose="020B0604020202020204" charset="0"/>
      <p:regular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0" d="100"/>
          <a:sy n="50" d="100"/>
        </p:scale>
        <p:origin x="874" y="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3/10/2026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3/10/2026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svg"/><Relationship Id="rId7" Type="http://schemas.openxmlformats.org/officeDocument/2006/relationships/image" Target="../media/image43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9" Type="http://schemas.openxmlformats.org/officeDocument/2006/relationships/image" Target="../media/image45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svg"/><Relationship Id="rId3" Type="http://schemas.openxmlformats.org/officeDocument/2006/relationships/image" Target="../media/image11.png"/><Relationship Id="rId7" Type="http://schemas.openxmlformats.org/officeDocument/2006/relationships/image" Target="../media/image15.svg"/><Relationship Id="rId12" Type="http://schemas.openxmlformats.org/officeDocument/2006/relationships/image" Target="../media/image2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19.svg"/><Relationship Id="rId5" Type="http://schemas.openxmlformats.org/officeDocument/2006/relationships/image" Target="../media/image13.sv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887049">
            <a:off x="1683706" y="1418827"/>
            <a:ext cx="8353044" cy="8229600"/>
          </a:xfrm>
          <a:custGeom>
            <a:avLst/>
            <a:gdLst/>
            <a:ahLst/>
            <a:cxnLst/>
            <a:rect l="l" t="t" r="r" b="b"/>
            <a:pathLst>
              <a:path w="8353044" h="8229600">
                <a:moveTo>
                  <a:pt x="0" y="0"/>
                </a:moveTo>
                <a:lnTo>
                  <a:pt x="8353044" y="0"/>
                </a:lnTo>
                <a:lnTo>
                  <a:pt x="835304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 flipV="1">
            <a:off x="7676196" y="1127506"/>
            <a:ext cx="8353044" cy="8229600"/>
          </a:xfrm>
          <a:custGeom>
            <a:avLst/>
            <a:gdLst/>
            <a:ahLst/>
            <a:cxnLst/>
            <a:rect l="l" t="t" r="r" b="b"/>
            <a:pathLst>
              <a:path w="8353044" h="8229600">
                <a:moveTo>
                  <a:pt x="8353044" y="8229600"/>
                </a:moveTo>
                <a:lnTo>
                  <a:pt x="0" y="8229600"/>
                </a:lnTo>
                <a:lnTo>
                  <a:pt x="0" y="0"/>
                </a:lnTo>
                <a:lnTo>
                  <a:pt x="8353044" y="0"/>
                </a:lnTo>
                <a:lnTo>
                  <a:pt x="8353044" y="822960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3650924" flipH="1" flipV="1">
            <a:off x="12496315" y="-121360"/>
            <a:ext cx="3801933" cy="6284187"/>
          </a:xfrm>
          <a:custGeom>
            <a:avLst/>
            <a:gdLst/>
            <a:ahLst/>
            <a:cxnLst/>
            <a:rect l="l" t="t" r="r" b="b"/>
            <a:pathLst>
              <a:path w="3801933" h="6284187">
                <a:moveTo>
                  <a:pt x="3801933" y="6284187"/>
                </a:moveTo>
                <a:lnTo>
                  <a:pt x="0" y="6284187"/>
                </a:lnTo>
                <a:lnTo>
                  <a:pt x="0" y="0"/>
                </a:lnTo>
                <a:lnTo>
                  <a:pt x="3801933" y="0"/>
                </a:lnTo>
                <a:lnTo>
                  <a:pt x="3801933" y="6284187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3633516">
            <a:off x="1771147" y="4162371"/>
            <a:ext cx="3801933" cy="6284187"/>
          </a:xfrm>
          <a:custGeom>
            <a:avLst/>
            <a:gdLst/>
            <a:ahLst/>
            <a:cxnLst/>
            <a:rect l="l" t="t" r="r" b="b"/>
            <a:pathLst>
              <a:path w="3801933" h="6284187">
                <a:moveTo>
                  <a:pt x="0" y="0"/>
                </a:moveTo>
                <a:lnTo>
                  <a:pt x="3801933" y="0"/>
                </a:lnTo>
                <a:lnTo>
                  <a:pt x="3801933" y="6284187"/>
                </a:lnTo>
                <a:lnTo>
                  <a:pt x="0" y="628418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372116" y="1028700"/>
            <a:ext cx="2055114" cy="1893227"/>
          </a:xfrm>
          <a:custGeom>
            <a:avLst/>
            <a:gdLst/>
            <a:ahLst/>
            <a:cxnLst/>
            <a:rect l="l" t="t" r="r" b="b"/>
            <a:pathLst>
              <a:path w="2055114" h="1893227">
                <a:moveTo>
                  <a:pt x="0" y="0"/>
                </a:moveTo>
                <a:lnTo>
                  <a:pt x="2055115" y="0"/>
                </a:lnTo>
                <a:lnTo>
                  <a:pt x="2055115" y="1893227"/>
                </a:lnTo>
                <a:lnTo>
                  <a:pt x="0" y="189322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5292821" y="782304"/>
            <a:ext cx="1134812" cy="1045420"/>
          </a:xfrm>
          <a:custGeom>
            <a:avLst/>
            <a:gdLst/>
            <a:ahLst/>
            <a:cxnLst/>
            <a:rect l="l" t="t" r="r" b="b"/>
            <a:pathLst>
              <a:path w="1134812" h="1045420">
                <a:moveTo>
                  <a:pt x="0" y="0"/>
                </a:moveTo>
                <a:lnTo>
                  <a:pt x="1134813" y="0"/>
                </a:lnTo>
                <a:lnTo>
                  <a:pt x="1134813" y="1045420"/>
                </a:lnTo>
                <a:lnTo>
                  <a:pt x="0" y="104542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2342168" y="7365073"/>
            <a:ext cx="2055114" cy="1893227"/>
          </a:xfrm>
          <a:custGeom>
            <a:avLst/>
            <a:gdLst/>
            <a:ahLst/>
            <a:cxnLst/>
            <a:rect l="l" t="t" r="r" b="b"/>
            <a:pathLst>
              <a:path w="2055114" h="1893227">
                <a:moveTo>
                  <a:pt x="0" y="0"/>
                </a:moveTo>
                <a:lnTo>
                  <a:pt x="2055114" y="0"/>
                </a:lnTo>
                <a:lnTo>
                  <a:pt x="2055114" y="1893227"/>
                </a:lnTo>
                <a:lnTo>
                  <a:pt x="0" y="189322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1207355" y="8311686"/>
            <a:ext cx="1134812" cy="1045420"/>
          </a:xfrm>
          <a:custGeom>
            <a:avLst/>
            <a:gdLst/>
            <a:ahLst/>
            <a:cxnLst/>
            <a:rect l="l" t="t" r="r" b="b"/>
            <a:pathLst>
              <a:path w="1134812" h="1045420">
                <a:moveTo>
                  <a:pt x="0" y="0"/>
                </a:moveTo>
                <a:lnTo>
                  <a:pt x="1134813" y="0"/>
                </a:lnTo>
                <a:lnTo>
                  <a:pt x="1134813" y="1045420"/>
                </a:lnTo>
                <a:lnTo>
                  <a:pt x="0" y="104542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8640756" y="1364122"/>
            <a:ext cx="1006488" cy="927204"/>
          </a:xfrm>
          <a:custGeom>
            <a:avLst/>
            <a:gdLst/>
            <a:ahLst/>
            <a:cxnLst/>
            <a:rect l="l" t="t" r="r" b="b"/>
            <a:pathLst>
              <a:path w="1006488" h="927204">
                <a:moveTo>
                  <a:pt x="0" y="0"/>
                </a:moveTo>
                <a:lnTo>
                  <a:pt x="1006488" y="0"/>
                </a:lnTo>
                <a:lnTo>
                  <a:pt x="1006488" y="927204"/>
                </a:lnTo>
                <a:lnTo>
                  <a:pt x="0" y="92720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5756000" y="8311686"/>
            <a:ext cx="1343268" cy="1237455"/>
          </a:xfrm>
          <a:custGeom>
            <a:avLst/>
            <a:gdLst/>
            <a:ahLst/>
            <a:cxnLst/>
            <a:rect l="l" t="t" r="r" b="b"/>
            <a:pathLst>
              <a:path w="1343268" h="1237455">
                <a:moveTo>
                  <a:pt x="0" y="0"/>
                </a:moveTo>
                <a:lnTo>
                  <a:pt x="1343267" y="0"/>
                </a:lnTo>
                <a:lnTo>
                  <a:pt x="1343267" y="1237455"/>
                </a:lnTo>
                <a:lnTo>
                  <a:pt x="0" y="123745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1275993" y="883591"/>
            <a:ext cx="1324806" cy="1220447"/>
          </a:xfrm>
          <a:custGeom>
            <a:avLst/>
            <a:gdLst/>
            <a:ahLst/>
            <a:cxnLst/>
            <a:rect l="l" t="t" r="r" b="b"/>
            <a:pathLst>
              <a:path w="1324806" h="1220447">
                <a:moveTo>
                  <a:pt x="0" y="0"/>
                </a:moveTo>
                <a:lnTo>
                  <a:pt x="1324806" y="0"/>
                </a:lnTo>
                <a:lnTo>
                  <a:pt x="1324806" y="1220447"/>
                </a:lnTo>
                <a:lnTo>
                  <a:pt x="0" y="122044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627101" y="2358017"/>
            <a:ext cx="17033798" cy="6627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91"/>
              </a:lnSpc>
            </a:pPr>
            <a:r>
              <a:rPr lang="en-US" sz="5091">
                <a:solidFill>
                  <a:srgbClr val="004AAD"/>
                </a:solidFill>
                <a:latin typeface="Paytone One"/>
                <a:ea typeface="Paytone One"/>
                <a:cs typeface="Paytone One"/>
                <a:sym typeface="Paytone One"/>
              </a:rPr>
              <a:t>Hoạt động giáo dục làm quen với tác phẩm văn học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5498892" y="3363633"/>
            <a:ext cx="7870832" cy="8115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20"/>
              </a:lnSpc>
              <a:spcBef>
                <a:spcPct val="0"/>
              </a:spcBef>
            </a:pPr>
            <a:r>
              <a:rPr lang="en-US" sz="4800">
                <a:solidFill>
                  <a:srgbClr val="1800AD"/>
                </a:solidFill>
                <a:latin typeface="Noto Sans"/>
                <a:ea typeface="Noto Sans"/>
                <a:cs typeface="Noto Sans"/>
                <a:sym typeface="Noto Sans"/>
              </a:rPr>
              <a:t>Truyện: Sự tích hoa mào gà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7021757" y="4641643"/>
            <a:ext cx="5175295" cy="7904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580"/>
              </a:lnSpc>
              <a:spcBef>
                <a:spcPct val="0"/>
              </a:spcBef>
            </a:pPr>
            <a:r>
              <a:rPr lang="en-US" sz="4700">
                <a:solidFill>
                  <a:srgbClr val="1800AD"/>
                </a:solidFill>
                <a:latin typeface="Noto Sans"/>
                <a:ea typeface="Noto Sans"/>
                <a:cs typeface="Noto Sans"/>
                <a:sym typeface="Noto Sans"/>
              </a:rPr>
              <a:t>Độ tuổi: 3 – 4 tuổi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5603763" y="5952240"/>
            <a:ext cx="7765962" cy="8115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20"/>
              </a:lnSpc>
              <a:spcBef>
                <a:spcPct val="0"/>
              </a:spcBef>
            </a:pPr>
            <a:r>
              <a:rPr lang="en-US" sz="4800">
                <a:solidFill>
                  <a:srgbClr val="1800AD"/>
                </a:solidFill>
                <a:latin typeface="Noto Sans"/>
                <a:ea typeface="Noto Sans"/>
                <a:cs typeface="Noto Sans"/>
                <a:sym typeface="Noto Sans"/>
              </a:rPr>
              <a:t>Giáo viên: Lê Thị Hoãn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2418992" y="7326087"/>
            <a:ext cx="14359819" cy="8115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20"/>
              </a:lnSpc>
              <a:spcBef>
                <a:spcPct val="0"/>
              </a:spcBef>
            </a:pPr>
            <a:r>
              <a:rPr lang="en-US" sz="4800">
                <a:solidFill>
                  <a:srgbClr val="1800AD"/>
                </a:solidFill>
                <a:latin typeface="Noto Sans"/>
                <a:ea typeface="Noto Sans"/>
                <a:cs typeface="Noto Sans"/>
                <a:sym typeface="Noto Sans"/>
              </a:rPr>
              <a:t>Đơn vị: Trường mầm non Xuân Hồng B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047" r="-2047" b="-23294"/>
            </a:stretch>
          </a:blipFill>
        </p:spPr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660109"/>
          </a:xfrm>
          <a:custGeom>
            <a:avLst/>
            <a:gdLst/>
            <a:ahLst/>
            <a:cxnLst/>
            <a:rect l="l" t="t" r="r" b="b"/>
            <a:pathLst>
              <a:path w="18288000" h="10660109">
                <a:moveTo>
                  <a:pt x="0" y="0"/>
                </a:moveTo>
                <a:lnTo>
                  <a:pt x="18288000" y="0"/>
                </a:lnTo>
                <a:lnTo>
                  <a:pt x="18288000" y="10660109"/>
                </a:lnTo>
                <a:lnTo>
                  <a:pt x="0" y="1066010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435" b="-8935"/>
            </a:stretch>
          </a:blipFill>
        </p:spPr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525" y="0"/>
            <a:ext cx="18288000" cy="10580157"/>
          </a:xfrm>
          <a:custGeom>
            <a:avLst/>
            <a:gdLst/>
            <a:ahLst/>
            <a:cxnLst/>
            <a:rect l="l" t="t" r="r" b="b"/>
            <a:pathLst>
              <a:path w="18288000" h="10580157">
                <a:moveTo>
                  <a:pt x="0" y="0"/>
                </a:moveTo>
                <a:lnTo>
                  <a:pt x="18288000" y="0"/>
                </a:lnTo>
                <a:lnTo>
                  <a:pt x="18288000" y="10580157"/>
                </a:lnTo>
                <a:lnTo>
                  <a:pt x="0" y="1058015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195" b="-8966"/>
            </a:stretch>
          </a:blipFill>
        </p:spPr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487" b="-17031"/>
            </a:stretch>
          </a:blipFill>
        </p:spPr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1059868"/>
          </a:xfrm>
          <a:custGeom>
            <a:avLst/>
            <a:gdLst/>
            <a:ahLst/>
            <a:cxnLst/>
            <a:rect l="l" t="t" r="r" b="b"/>
            <a:pathLst>
              <a:path w="18288000" h="11059868">
                <a:moveTo>
                  <a:pt x="0" y="0"/>
                </a:moveTo>
                <a:lnTo>
                  <a:pt x="18288000" y="0"/>
                </a:lnTo>
                <a:lnTo>
                  <a:pt x="18288000" y="11059868"/>
                </a:lnTo>
                <a:lnTo>
                  <a:pt x="0" y="1105986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589" b="-8577"/>
            </a:stretch>
          </a:blipFill>
        </p:spPr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82" b="-17935"/>
            </a:stretch>
          </a:blipFill>
        </p:spPr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445711" y="3891156"/>
            <a:ext cx="267762" cy="267762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722824" y="5009619"/>
            <a:ext cx="267762" cy="267762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6626773" y="1917059"/>
            <a:ext cx="267762" cy="267762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1537919" y="1083522"/>
            <a:ext cx="267762" cy="267762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-280314" y="8608274"/>
            <a:ext cx="18885437" cy="2122918"/>
            <a:chOff x="0" y="0"/>
            <a:chExt cx="25180582" cy="2830558"/>
          </a:xfrm>
        </p:grpSpPr>
        <p:sp>
          <p:nvSpPr>
            <p:cNvPr id="15" name="Freeform 15"/>
            <p:cNvSpPr/>
            <p:nvPr/>
          </p:nvSpPr>
          <p:spPr>
            <a:xfrm>
              <a:off x="21717843" y="0"/>
              <a:ext cx="1038005" cy="2234271"/>
            </a:xfrm>
            <a:custGeom>
              <a:avLst/>
              <a:gdLst/>
              <a:ahLst/>
              <a:cxnLst/>
              <a:rect l="l" t="t" r="r" b="b"/>
              <a:pathLst>
                <a:path w="1038005" h="2234271">
                  <a:moveTo>
                    <a:pt x="0" y="0"/>
                  </a:moveTo>
                  <a:lnTo>
                    <a:pt x="1038005" y="0"/>
                  </a:lnTo>
                  <a:lnTo>
                    <a:pt x="1038005" y="2234271"/>
                  </a:lnTo>
                  <a:lnTo>
                    <a:pt x="0" y="22342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60000"/>
              </a:blip>
              <a:stretch>
                <a:fillRect/>
              </a:stretch>
            </a:blipFill>
          </p:spPr>
        </p:sp>
        <p:sp>
          <p:nvSpPr>
            <p:cNvPr id="16" name="Freeform 16"/>
            <p:cNvSpPr/>
            <p:nvPr/>
          </p:nvSpPr>
          <p:spPr>
            <a:xfrm flipH="1">
              <a:off x="20047239" y="0"/>
              <a:ext cx="1038005" cy="2234271"/>
            </a:xfrm>
            <a:custGeom>
              <a:avLst/>
              <a:gdLst/>
              <a:ahLst/>
              <a:cxnLst/>
              <a:rect l="l" t="t" r="r" b="b"/>
              <a:pathLst>
                <a:path w="1038005" h="2234271">
                  <a:moveTo>
                    <a:pt x="1038006" y="0"/>
                  </a:moveTo>
                  <a:lnTo>
                    <a:pt x="0" y="0"/>
                  </a:lnTo>
                  <a:lnTo>
                    <a:pt x="0" y="2234271"/>
                  </a:lnTo>
                  <a:lnTo>
                    <a:pt x="1038006" y="2234271"/>
                  </a:lnTo>
                  <a:lnTo>
                    <a:pt x="1038006" y="0"/>
                  </a:lnTo>
                  <a:close/>
                </a:path>
              </a:pathLst>
            </a:custGeom>
            <a:blipFill>
              <a:blip r:embed="rId4">
                <a:alphaModFix amt="60000"/>
              </a:blip>
              <a:stretch>
                <a:fillRect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>
              <a:off x="18376636" y="0"/>
              <a:ext cx="1038005" cy="2234271"/>
            </a:xfrm>
            <a:custGeom>
              <a:avLst/>
              <a:gdLst/>
              <a:ahLst/>
              <a:cxnLst/>
              <a:rect l="l" t="t" r="r" b="b"/>
              <a:pathLst>
                <a:path w="1038005" h="2234271">
                  <a:moveTo>
                    <a:pt x="0" y="0"/>
                  </a:moveTo>
                  <a:lnTo>
                    <a:pt x="1038005" y="0"/>
                  </a:lnTo>
                  <a:lnTo>
                    <a:pt x="1038005" y="2234271"/>
                  </a:lnTo>
                  <a:lnTo>
                    <a:pt x="0" y="22342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60000"/>
              </a:blip>
              <a:stretch>
                <a:fillRect/>
              </a:stretch>
            </a:blipFill>
          </p:spPr>
        </p:sp>
        <p:sp>
          <p:nvSpPr>
            <p:cNvPr id="18" name="Freeform 18"/>
            <p:cNvSpPr/>
            <p:nvPr/>
          </p:nvSpPr>
          <p:spPr>
            <a:xfrm flipH="1">
              <a:off x="16706033" y="0"/>
              <a:ext cx="1038005" cy="2234271"/>
            </a:xfrm>
            <a:custGeom>
              <a:avLst/>
              <a:gdLst/>
              <a:ahLst/>
              <a:cxnLst/>
              <a:rect l="l" t="t" r="r" b="b"/>
              <a:pathLst>
                <a:path w="1038005" h="2234271">
                  <a:moveTo>
                    <a:pt x="1038005" y="0"/>
                  </a:moveTo>
                  <a:lnTo>
                    <a:pt x="0" y="0"/>
                  </a:lnTo>
                  <a:lnTo>
                    <a:pt x="0" y="2234271"/>
                  </a:lnTo>
                  <a:lnTo>
                    <a:pt x="1038005" y="2234271"/>
                  </a:lnTo>
                  <a:lnTo>
                    <a:pt x="1038005" y="0"/>
                  </a:lnTo>
                  <a:close/>
                </a:path>
              </a:pathLst>
            </a:custGeom>
            <a:blipFill>
              <a:blip r:embed="rId4">
                <a:alphaModFix amt="60000"/>
              </a:blip>
              <a:stretch>
                <a:fillRect/>
              </a:stretch>
            </a:blipFill>
          </p:spPr>
        </p:sp>
        <p:sp>
          <p:nvSpPr>
            <p:cNvPr id="19" name="Freeform 19"/>
            <p:cNvSpPr/>
            <p:nvPr/>
          </p:nvSpPr>
          <p:spPr>
            <a:xfrm>
              <a:off x="15035430" y="0"/>
              <a:ext cx="1038005" cy="2234271"/>
            </a:xfrm>
            <a:custGeom>
              <a:avLst/>
              <a:gdLst/>
              <a:ahLst/>
              <a:cxnLst/>
              <a:rect l="l" t="t" r="r" b="b"/>
              <a:pathLst>
                <a:path w="1038005" h="2234271">
                  <a:moveTo>
                    <a:pt x="0" y="0"/>
                  </a:moveTo>
                  <a:lnTo>
                    <a:pt x="1038005" y="0"/>
                  </a:lnTo>
                  <a:lnTo>
                    <a:pt x="1038005" y="2234271"/>
                  </a:lnTo>
                  <a:lnTo>
                    <a:pt x="0" y="22342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60000"/>
              </a:blip>
              <a:stretch>
                <a:fillRect/>
              </a:stretch>
            </a:blipFill>
          </p:spPr>
        </p:sp>
        <p:sp>
          <p:nvSpPr>
            <p:cNvPr id="20" name="Freeform 20"/>
            <p:cNvSpPr/>
            <p:nvPr/>
          </p:nvSpPr>
          <p:spPr>
            <a:xfrm flipH="1">
              <a:off x="13364826" y="0"/>
              <a:ext cx="1038005" cy="2234271"/>
            </a:xfrm>
            <a:custGeom>
              <a:avLst/>
              <a:gdLst/>
              <a:ahLst/>
              <a:cxnLst/>
              <a:rect l="l" t="t" r="r" b="b"/>
              <a:pathLst>
                <a:path w="1038005" h="2234271">
                  <a:moveTo>
                    <a:pt x="1038005" y="0"/>
                  </a:moveTo>
                  <a:lnTo>
                    <a:pt x="0" y="0"/>
                  </a:lnTo>
                  <a:lnTo>
                    <a:pt x="0" y="2234271"/>
                  </a:lnTo>
                  <a:lnTo>
                    <a:pt x="1038005" y="2234271"/>
                  </a:lnTo>
                  <a:lnTo>
                    <a:pt x="1038005" y="0"/>
                  </a:lnTo>
                  <a:close/>
                </a:path>
              </a:pathLst>
            </a:custGeom>
            <a:blipFill>
              <a:blip r:embed="rId4">
                <a:alphaModFix amt="60000"/>
              </a:blip>
              <a:stretch>
                <a:fillRect/>
              </a:stretch>
            </a:blipFill>
          </p:spPr>
        </p:sp>
        <p:sp>
          <p:nvSpPr>
            <p:cNvPr id="21" name="Freeform 21"/>
            <p:cNvSpPr/>
            <p:nvPr/>
          </p:nvSpPr>
          <p:spPr>
            <a:xfrm>
              <a:off x="11694223" y="0"/>
              <a:ext cx="1038005" cy="2234271"/>
            </a:xfrm>
            <a:custGeom>
              <a:avLst/>
              <a:gdLst/>
              <a:ahLst/>
              <a:cxnLst/>
              <a:rect l="l" t="t" r="r" b="b"/>
              <a:pathLst>
                <a:path w="1038005" h="2234271">
                  <a:moveTo>
                    <a:pt x="0" y="0"/>
                  </a:moveTo>
                  <a:lnTo>
                    <a:pt x="1038005" y="0"/>
                  </a:lnTo>
                  <a:lnTo>
                    <a:pt x="1038005" y="2234271"/>
                  </a:lnTo>
                  <a:lnTo>
                    <a:pt x="0" y="22342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60000"/>
              </a:blip>
              <a:stretch>
                <a:fillRect/>
              </a:stretch>
            </a:blipFill>
          </p:spPr>
        </p:sp>
        <p:sp>
          <p:nvSpPr>
            <p:cNvPr id="22" name="Freeform 22"/>
            <p:cNvSpPr/>
            <p:nvPr/>
          </p:nvSpPr>
          <p:spPr>
            <a:xfrm flipH="1">
              <a:off x="10023620" y="0"/>
              <a:ext cx="1038005" cy="2234271"/>
            </a:xfrm>
            <a:custGeom>
              <a:avLst/>
              <a:gdLst/>
              <a:ahLst/>
              <a:cxnLst/>
              <a:rect l="l" t="t" r="r" b="b"/>
              <a:pathLst>
                <a:path w="1038005" h="2234271">
                  <a:moveTo>
                    <a:pt x="1038005" y="0"/>
                  </a:moveTo>
                  <a:lnTo>
                    <a:pt x="0" y="0"/>
                  </a:lnTo>
                  <a:lnTo>
                    <a:pt x="0" y="2234271"/>
                  </a:lnTo>
                  <a:lnTo>
                    <a:pt x="1038005" y="2234271"/>
                  </a:lnTo>
                  <a:lnTo>
                    <a:pt x="1038005" y="0"/>
                  </a:lnTo>
                  <a:close/>
                </a:path>
              </a:pathLst>
            </a:custGeom>
            <a:blipFill>
              <a:blip r:embed="rId4">
                <a:alphaModFix amt="60000"/>
              </a:blip>
              <a:stretch>
                <a:fillRect/>
              </a:stretch>
            </a:blipFill>
          </p:spPr>
        </p:sp>
        <p:sp>
          <p:nvSpPr>
            <p:cNvPr id="23" name="Freeform 23"/>
            <p:cNvSpPr/>
            <p:nvPr/>
          </p:nvSpPr>
          <p:spPr>
            <a:xfrm>
              <a:off x="8353016" y="0"/>
              <a:ext cx="1038005" cy="2234271"/>
            </a:xfrm>
            <a:custGeom>
              <a:avLst/>
              <a:gdLst/>
              <a:ahLst/>
              <a:cxnLst/>
              <a:rect l="l" t="t" r="r" b="b"/>
              <a:pathLst>
                <a:path w="1038005" h="2234271">
                  <a:moveTo>
                    <a:pt x="0" y="0"/>
                  </a:moveTo>
                  <a:lnTo>
                    <a:pt x="1038005" y="0"/>
                  </a:lnTo>
                  <a:lnTo>
                    <a:pt x="1038005" y="2234271"/>
                  </a:lnTo>
                  <a:lnTo>
                    <a:pt x="0" y="22342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60000"/>
              </a:blip>
              <a:stretch>
                <a:fillRect/>
              </a:stretch>
            </a:blipFill>
          </p:spPr>
        </p:sp>
        <p:sp>
          <p:nvSpPr>
            <p:cNvPr id="24" name="Freeform 24"/>
            <p:cNvSpPr/>
            <p:nvPr/>
          </p:nvSpPr>
          <p:spPr>
            <a:xfrm flipH="1">
              <a:off x="6682413" y="0"/>
              <a:ext cx="1038005" cy="2234271"/>
            </a:xfrm>
            <a:custGeom>
              <a:avLst/>
              <a:gdLst/>
              <a:ahLst/>
              <a:cxnLst/>
              <a:rect l="l" t="t" r="r" b="b"/>
              <a:pathLst>
                <a:path w="1038005" h="2234271">
                  <a:moveTo>
                    <a:pt x="1038005" y="0"/>
                  </a:moveTo>
                  <a:lnTo>
                    <a:pt x="0" y="0"/>
                  </a:lnTo>
                  <a:lnTo>
                    <a:pt x="0" y="2234271"/>
                  </a:lnTo>
                  <a:lnTo>
                    <a:pt x="1038005" y="2234271"/>
                  </a:lnTo>
                  <a:lnTo>
                    <a:pt x="1038005" y="0"/>
                  </a:lnTo>
                  <a:close/>
                </a:path>
              </a:pathLst>
            </a:custGeom>
            <a:blipFill>
              <a:blip r:embed="rId4">
                <a:alphaModFix amt="60000"/>
              </a:blip>
              <a:stretch>
                <a:fillRect/>
              </a:stretch>
            </a:blipFill>
          </p:spPr>
        </p:sp>
        <p:sp>
          <p:nvSpPr>
            <p:cNvPr id="25" name="Freeform 25"/>
            <p:cNvSpPr/>
            <p:nvPr/>
          </p:nvSpPr>
          <p:spPr>
            <a:xfrm>
              <a:off x="5011810" y="0"/>
              <a:ext cx="1038005" cy="2234271"/>
            </a:xfrm>
            <a:custGeom>
              <a:avLst/>
              <a:gdLst/>
              <a:ahLst/>
              <a:cxnLst/>
              <a:rect l="l" t="t" r="r" b="b"/>
              <a:pathLst>
                <a:path w="1038005" h="2234271">
                  <a:moveTo>
                    <a:pt x="0" y="0"/>
                  </a:moveTo>
                  <a:lnTo>
                    <a:pt x="1038005" y="0"/>
                  </a:lnTo>
                  <a:lnTo>
                    <a:pt x="1038005" y="2234271"/>
                  </a:lnTo>
                  <a:lnTo>
                    <a:pt x="0" y="22342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60000"/>
              </a:blip>
              <a:stretch>
                <a:fillRect/>
              </a:stretch>
            </a:blipFill>
          </p:spPr>
        </p:sp>
        <p:sp>
          <p:nvSpPr>
            <p:cNvPr id="26" name="Freeform 26"/>
            <p:cNvSpPr/>
            <p:nvPr/>
          </p:nvSpPr>
          <p:spPr>
            <a:xfrm flipH="1">
              <a:off x="3341207" y="0"/>
              <a:ext cx="1038005" cy="2234271"/>
            </a:xfrm>
            <a:custGeom>
              <a:avLst/>
              <a:gdLst/>
              <a:ahLst/>
              <a:cxnLst/>
              <a:rect l="l" t="t" r="r" b="b"/>
              <a:pathLst>
                <a:path w="1038005" h="2234271">
                  <a:moveTo>
                    <a:pt x="1038005" y="0"/>
                  </a:moveTo>
                  <a:lnTo>
                    <a:pt x="0" y="0"/>
                  </a:lnTo>
                  <a:lnTo>
                    <a:pt x="0" y="2234271"/>
                  </a:lnTo>
                  <a:lnTo>
                    <a:pt x="1038005" y="2234271"/>
                  </a:lnTo>
                  <a:lnTo>
                    <a:pt x="1038005" y="0"/>
                  </a:lnTo>
                  <a:close/>
                </a:path>
              </a:pathLst>
            </a:custGeom>
            <a:blipFill>
              <a:blip r:embed="rId4">
                <a:alphaModFix amt="60000"/>
              </a:blip>
              <a:stretch>
                <a:fillRect/>
              </a:stretch>
            </a:blipFill>
          </p:spPr>
        </p:sp>
        <p:sp>
          <p:nvSpPr>
            <p:cNvPr id="27" name="Freeform 27"/>
            <p:cNvSpPr/>
            <p:nvPr/>
          </p:nvSpPr>
          <p:spPr>
            <a:xfrm>
              <a:off x="1670603" y="0"/>
              <a:ext cx="1038005" cy="2234271"/>
            </a:xfrm>
            <a:custGeom>
              <a:avLst/>
              <a:gdLst/>
              <a:ahLst/>
              <a:cxnLst/>
              <a:rect l="l" t="t" r="r" b="b"/>
              <a:pathLst>
                <a:path w="1038005" h="2234271">
                  <a:moveTo>
                    <a:pt x="0" y="0"/>
                  </a:moveTo>
                  <a:lnTo>
                    <a:pt x="1038005" y="0"/>
                  </a:lnTo>
                  <a:lnTo>
                    <a:pt x="1038005" y="2234271"/>
                  </a:lnTo>
                  <a:lnTo>
                    <a:pt x="0" y="22342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60000"/>
              </a:blip>
              <a:stretch>
                <a:fillRect/>
              </a:stretch>
            </a:blipFill>
          </p:spPr>
        </p:sp>
        <p:sp>
          <p:nvSpPr>
            <p:cNvPr id="28" name="Freeform 28"/>
            <p:cNvSpPr/>
            <p:nvPr/>
          </p:nvSpPr>
          <p:spPr>
            <a:xfrm flipH="1">
              <a:off x="0" y="0"/>
              <a:ext cx="1038005" cy="2234271"/>
            </a:xfrm>
            <a:custGeom>
              <a:avLst/>
              <a:gdLst/>
              <a:ahLst/>
              <a:cxnLst/>
              <a:rect l="l" t="t" r="r" b="b"/>
              <a:pathLst>
                <a:path w="1038005" h="2234271">
                  <a:moveTo>
                    <a:pt x="1038005" y="0"/>
                  </a:moveTo>
                  <a:lnTo>
                    <a:pt x="0" y="0"/>
                  </a:lnTo>
                  <a:lnTo>
                    <a:pt x="0" y="2234271"/>
                  </a:lnTo>
                  <a:lnTo>
                    <a:pt x="1038005" y="2234271"/>
                  </a:lnTo>
                  <a:lnTo>
                    <a:pt x="1038005" y="0"/>
                  </a:lnTo>
                  <a:close/>
                </a:path>
              </a:pathLst>
            </a:custGeom>
            <a:blipFill>
              <a:blip r:embed="rId4">
                <a:alphaModFix amt="60000"/>
              </a:blip>
              <a:stretch>
                <a:fillRect/>
              </a:stretch>
            </a:blipFill>
          </p:spPr>
        </p:sp>
        <p:sp>
          <p:nvSpPr>
            <p:cNvPr id="29" name="Freeform 29"/>
            <p:cNvSpPr/>
            <p:nvPr/>
          </p:nvSpPr>
          <p:spPr>
            <a:xfrm flipH="1">
              <a:off x="23390848" y="0"/>
              <a:ext cx="1038005" cy="2234271"/>
            </a:xfrm>
            <a:custGeom>
              <a:avLst/>
              <a:gdLst/>
              <a:ahLst/>
              <a:cxnLst/>
              <a:rect l="l" t="t" r="r" b="b"/>
              <a:pathLst>
                <a:path w="1038005" h="2234271">
                  <a:moveTo>
                    <a:pt x="1038005" y="0"/>
                  </a:moveTo>
                  <a:lnTo>
                    <a:pt x="0" y="0"/>
                  </a:lnTo>
                  <a:lnTo>
                    <a:pt x="0" y="2234271"/>
                  </a:lnTo>
                  <a:lnTo>
                    <a:pt x="1038005" y="2234271"/>
                  </a:lnTo>
                  <a:lnTo>
                    <a:pt x="1038005" y="0"/>
                  </a:lnTo>
                  <a:close/>
                </a:path>
              </a:pathLst>
            </a:custGeom>
            <a:blipFill>
              <a:blip r:embed="rId4">
                <a:alphaModFix amt="60000"/>
              </a:blip>
              <a:stretch>
                <a:fillRect/>
              </a:stretch>
            </a:blipFill>
          </p:spPr>
        </p:sp>
        <p:sp>
          <p:nvSpPr>
            <p:cNvPr id="30" name="Freeform 30"/>
            <p:cNvSpPr/>
            <p:nvPr/>
          </p:nvSpPr>
          <p:spPr>
            <a:xfrm>
              <a:off x="4198426" y="724049"/>
              <a:ext cx="914247" cy="1967887"/>
            </a:xfrm>
            <a:custGeom>
              <a:avLst/>
              <a:gdLst/>
              <a:ahLst/>
              <a:cxnLst/>
              <a:rect l="l" t="t" r="r" b="b"/>
              <a:pathLst>
                <a:path w="914247" h="1967887">
                  <a:moveTo>
                    <a:pt x="0" y="0"/>
                  </a:moveTo>
                  <a:lnTo>
                    <a:pt x="914247" y="0"/>
                  </a:lnTo>
                  <a:lnTo>
                    <a:pt x="914247" y="1967886"/>
                  </a:lnTo>
                  <a:lnTo>
                    <a:pt x="0" y="19678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60000"/>
              </a:blip>
              <a:stretch>
                <a:fillRect/>
              </a:stretch>
            </a:blipFill>
          </p:spPr>
        </p:sp>
        <p:sp>
          <p:nvSpPr>
            <p:cNvPr id="31" name="Freeform 31"/>
            <p:cNvSpPr/>
            <p:nvPr/>
          </p:nvSpPr>
          <p:spPr>
            <a:xfrm>
              <a:off x="5914922" y="724049"/>
              <a:ext cx="914247" cy="1967887"/>
            </a:xfrm>
            <a:custGeom>
              <a:avLst/>
              <a:gdLst/>
              <a:ahLst/>
              <a:cxnLst/>
              <a:rect l="l" t="t" r="r" b="b"/>
              <a:pathLst>
                <a:path w="914247" h="1967887">
                  <a:moveTo>
                    <a:pt x="0" y="0"/>
                  </a:moveTo>
                  <a:lnTo>
                    <a:pt x="914247" y="0"/>
                  </a:lnTo>
                  <a:lnTo>
                    <a:pt x="914247" y="1967886"/>
                  </a:lnTo>
                  <a:lnTo>
                    <a:pt x="0" y="19678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60000"/>
              </a:blip>
              <a:stretch>
                <a:fillRect/>
              </a:stretch>
            </a:blipFill>
          </p:spPr>
        </p:sp>
        <p:sp>
          <p:nvSpPr>
            <p:cNvPr id="32" name="Freeform 32"/>
            <p:cNvSpPr/>
            <p:nvPr/>
          </p:nvSpPr>
          <p:spPr>
            <a:xfrm>
              <a:off x="7629269" y="724049"/>
              <a:ext cx="914247" cy="1967887"/>
            </a:xfrm>
            <a:custGeom>
              <a:avLst/>
              <a:gdLst/>
              <a:ahLst/>
              <a:cxnLst/>
              <a:rect l="l" t="t" r="r" b="b"/>
              <a:pathLst>
                <a:path w="914247" h="1967887">
                  <a:moveTo>
                    <a:pt x="0" y="0"/>
                  </a:moveTo>
                  <a:lnTo>
                    <a:pt x="914247" y="0"/>
                  </a:lnTo>
                  <a:lnTo>
                    <a:pt x="914247" y="1967886"/>
                  </a:lnTo>
                  <a:lnTo>
                    <a:pt x="0" y="19678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60000"/>
              </a:blip>
              <a:stretch>
                <a:fillRect/>
              </a:stretch>
            </a:blipFill>
          </p:spPr>
        </p:sp>
        <p:sp>
          <p:nvSpPr>
            <p:cNvPr id="33" name="Freeform 33"/>
            <p:cNvSpPr/>
            <p:nvPr/>
          </p:nvSpPr>
          <p:spPr>
            <a:xfrm>
              <a:off x="9109372" y="724049"/>
              <a:ext cx="914247" cy="1967887"/>
            </a:xfrm>
            <a:custGeom>
              <a:avLst/>
              <a:gdLst/>
              <a:ahLst/>
              <a:cxnLst/>
              <a:rect l="l" t="t" r="r" b="b"/>
              <a:pathLst>
                <a:path w="914247" h="1967887">
                  <a:moveTo>
                    <a:pt x="0" y="0"/>
                  </a:moveTo>
                  <a:lnTo>
                    <a:pt x="914248" y="0"/>
                  </a:lnTo>
                  <a:lnTo>
                    <a:pt x="914248" y="1967886"/>
                  </a:lnTo>
                  <a:lnTo>
                    <a:pt x="0" y="19678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60000"/>
              </a:blip>
              <a:stretch>
                <a:fillRect/>
              </a:stretch>
            </a:blipFill>
          </p:spPr>
        </p:sp>
        <p:sp>
          <p:nvSpPr>
            <p:cNvPr id="34" name="Freeform 34"/>
            <p:cNvSpPr/>
            <p:nvPr/>
          </p:nvSpPr>
          <p:spPr>
            <a:xfrm>
              <a:off x="10812432" y="724049"/>
              <a:ext cx="914247" cy="1967887"/>
            </a:xfrm>
            <a:custGeom>
              <a:avLst/>
              <a:gdLst/>
              <a:ahLst/>
              <a:cxnLst/>
              <a:rect l="l" t="t" r="r" b="b"/>
              <a:pathLst>
                <a:path w="914247" h="1967887">
                  <a:moveTo>
                    <a:pt x="0" y="0"/>
                  </a:moveTo>
                  <a:lnTo>
                    <a:pt x="914247" y="0"/>
                  </a:lnTo>
                  <a:lnTo>
                    <a:pt x="914247" y="1967886"/>
                  </a:lnTo>
                  <a:lnTo>
                    <a:pt x="0" y="19678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60000"/>
              </a:blip>
              <a:stretch>
                <a:fillRect/>
              </a:stretch>
            </a:blipFill>
          </p:spPr>
        </p:sp>
        <p:sp>
          <p:nvSpPr>
            <p:cNvPr id="35" name="Freeform 35"/>
            <p:cNvSpPr/>
            <p:nvPr/>
          </p:nvSpPr>
          <p:spPr>
            <a:xfrm flipH="1">
              <a:off x="12403307" y="724049"/>
              <a:ext cx="914247" cy="1967887"/>
            </a:xfrm>
            <a:custGeom>
              <a:avLst/>
              <a:gdLst/>
              <a:ahLst/>
              <a:cxnLst/>
              <a:rect l="l" t="t" r="r" b="b"/>
              <a:pathLst>
                <a:path w="914247" h="1967887">
                  <a:moveTo>
                    <a:pt x="914247" y="0"/>
                  </a:moveTo>
                  <a:lnTo>
                    <a:pt x="0" y="0"/>
                  </a:lnTo>
                  <a:lnTo>
                    <a:pt x="0" y="1967886"/>
                  </a:lnTo>
                  <a:lnTo>
                    <a:pt x="914247" y="1967886"/>
                  </a:lnTo>
                  <a:lnTo>
                    <a:pt x="914247" y="0"/>
                  </a:lnTo>
                  <a:close/>
                </a:path>
              </a:pathLst>
            </a:custGeom>
            <a:blipFill>
              <a:blip r:embed="rId4">
                <a:alphaModFix amt="60000"/>
              </a:blip>
              <a:stretch>
                <a:fillRect/>
              </a:stretch>
            </a:blipFill>
          </p:spPr>
        </p:sp>
        <p:sp>
          <p:nvSpPr>
            <p:cNvPr id="36" name="Freeform 36"/>
            <p:cNvSpPr/>
            <p:nvPr/>
          </p:nvSpPr>
          <p:spPr>
            <a:xfrm>
              <a:off x="13994182" y="724049"/>
              <a:ext cx="914247" cy="1967887"/>
            </a:xfrm>
            <a:custGeom>
              <a:avLst/>
              <a:gdLst/>
              <a:ahLst/>
              <a:cxnLst/>
              <a:rect l="l" t="t" r="r" b="b"/>
              <a:pathLst>
                <a:path w="914247" h="1967887">
                  <a:moveTo>
                    <a:pt x="0" y="0"/>
                  </a:moveTo>
                  <a:lnTo>
                    <a:pt x="914248" y="0"/>
                  </a:lnTo>
                  <a:lnTo>
                    <a:pt x="914248" y="1967886"/>
                  </a:lnTo>
                  <a:lnTo>
                    <a:pt x="0" y="19678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60000"/>
              </a:blip>
              <a:stretch>
                <a:fillRect/>
              </a:stretch>
            </a:blipFill>
          </p:spPr>
        </p:sp>
        <p:sp>
          <p:nvSpPr>
            <p:cNvPr id="37" name="Freeform 37"/>
            <p:cNvSpPr/>
            <p:nvPr/>
          </p:nvSpPr>
          <p:spPr>
            <a:xfrm>
              <a:off x="15087663" y="724049"/>
              <a:ext cx="914247" cy="1967887"/>
            </a:xfrm>
            <a:custGeom>
              <a:avLst/>
              <a:gdLst/>
              <a:ahLst/>
              <a:cxnLst/>
              <a:rect l="l" t="t" r="r" b="b"/>
              <a:pathLst>
                <a:path w="914247" h="1967887">
                  <a:moveTo>
                    <a:pt x="0" y="0"/>
                  </a:moveTo>
                  <a:lnTo>
                    <a:pt x="914247" y="0"/>
                  </a:lnTo>
                  <a:lnTo>
                    <a:pt x="914247" y="1967886"/>
                  </a:lnTo>
                  <a:lnTo>
                    <a:pt x="0" y="19678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60000"/>
              </a:blip>
              <a:stretch>
                <a:fillRect/>
              </a:stretch>
            </a:blipFill>
          </p:spPr>
        </p:sp>
        <p:sp>
          <p:nvSpPr>
            <p:cNvPr id="38" name="Freeform 38"/>
            <p:cNvSpPr/>
            <p:nvPr/>
          </p:nvSpPr>
          <p:spPr>
            <a:xfrm>
              <a:off x="16052710" y="724049"/>
              <a:ext cx="914247" cy="1967887"/>
            </a:xfrm>
            <a:custGeom>
              <a:avLst/>
              <a:gdLst/>
              <a:ahLst/>
              <a:cxnLst/>
              <a:rect l="l" t="t" r="r" b="b"/>
              <a:pathLst>
                <a:path w="914247" h="1967887">
                  <a:moveTo>
                    <a:pt x="0" y="0"/>
                  </a:moveTo>
                  <a:lnTo>
                    <a:pt x="914247" y="0"/>
                  </a:lnTo>
                  <a:lnTo>
                    <a:pt x="914247" y="1967886"/>
                  </a:lnTo>
                  <a:lnTo>
                    <a:pt x="0" y="19678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60000"/>
              </a:blip>
              <a:stretch>
                <a:fillRect/>
              </a:stretch>
            </a:blipFill>
          </p:spPr>
        </p:sp>
        <p:sp>
          <p:nvSpPr>
            <p:cNvPr id="39" name="Freeform 39"/>
            <p:cNvSpPr/>
            <p:nvPr/>
          </p:nvSpPr>
          <p:spPr>
            <a:xfrm flipH="1">
              <a:off x="17652757" y="724049"/>
              <a:ext cx="914247" cy="1967887"/>
            </a:xfrm>
            <a:custGeom>
              <a:avLst/>
              <a:gdLst/>
              <a:ahLst/>
              <a:cxnLst/>
              <a:rect l="l" t="t" r="r" b="b"/>
              <a:pathLst>
                <a:path w="914247" h="1967887">
                  <a:moveTo>
                    <a:pt x="914248" y="0"/>
                  </a:moveTo>
                  <a:lnTo>
                    <a:pt x="0" y="0"/>
                  </a:lnTo>
                  <a:lnTo>
                    <a:pt x="0" y="1967886"/>
                  </a:lnTo>
                  <a:lnTo>
                    <a:pt x="914248" y="1967886"/>
                  </a:lnTo>
                  <a:lnTo>
                    <a:pt x="914248" y="0"/>
                  </a:lnTo>
                  <a:close/>
                </a:path>
              </a:pathLst>
            </a:custGeom>
            <a:blipFill>
              <a:blip r:embed="rId4">
                <a:alphaModFix amt="60000"/>
              </a:blip>
              <a:stretch>
                <a:fillRect/>
              </a:stretch>
            </a:blipFill>
          </p:spPr>
        </p:sp>
        <p:sp>
          <p:nvSpPr>
            <p:cNvPr id="40" name="Freeform 40"/>
            <p:cNvSpPr/>
            <p:nvPr/>
          </p:nvSpPr>
          <p:spPr>
            <a:xfrm>
              <a:off x="19414641" y="862671"/>
              <a:ext cx="914247" cy="1967887"/>
            </a:xfrm>
            <a:custGeom>
              <a:avLst/>
              <a:gdLst/>
              <a:ahLst/>
              <a:cxnLst/>
              <a:rect l="l" t="t" r="r" b="b"/>
              <a:pathLst>
                <a:path w="914247" h="1967887">
                  <a:moveTo>
                    <a:pt x="0" y="0"/>
                  </a:moveTo>
                  <a:lnTo>
                    <a:pt x="914248" y="0"/>
                  </a:lnTo>
                  <a:lnTo>
                    <a:pt x="914248" y="1967887"/>
                  </a:lnTo>
                  <a:lnTo>
                    <a:pt x="0" y="19678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60000"/>
              </a:blip>
              <a:stretch>
                <a:fillRect/>
              </a:stretch>
            </a:blipFill>
          </p:spPr>
        </p:sp>
        <p:sp>
          <p:nvSpPr>
            <p:cNvPr id="41" name="Freeform 41"/>
            <p:cNvSpPr/>
            <p:nvPr/>
          </p:nvSpPr>
          <p:spPr>
            <a:xfrm>
              <a:off x="21075599" y="724049"/>
              <a:ext cx="914247" cy="1967887"/>
            </a:xfrm>
            <a:custGeom>
              <a:avLst/>
              <a:gdLst/>
              <a:ahLst/>
              <a:cxnLst/>
              <a:rect l="l" t="t" r="r" b="b"/>
              <a:pathLst>
                <a:path w="914247" h="1967887">
                  <a:moveTo>
                    <a:pt x="0" y="0"/>
                  </a:moveTo>
                  <a:lnTo>
                    <a:pt x="914247" y="0"/>
                  </a:lnTo>
                  <a:lnTo>
                    <a:pt x="914247" y="1967886"/>
                  </a:lnTo>
                  <a:lnTo>
                    <a:pt x="0" y="19678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60000"/>
              </a:blip>
              <a:stretch>
                <a:fillRect/>
              </a:stretch>
            </a:blipFill>
          </p:spPr>
        </p:sp>
        <p:sp>
          <p:nvSpPr>
            <p:cNvPr id="42" name="Freeform 42"/>
            <p:cNvSpPr/>
            <p:nvPr/>
          </p:nvSpPr>
          <p:spPr>
            <a:xfrm flipH="1">
              <a:off x="22736556" y="724049"/>
              <a:ext cx="914247" cy="1967887"/>
            </a:xfrm>
            <a:custGeom>
              <a:avLst/>
              <a:gdLst/>
              <a:ahLst/>
              <a:cxnLst/>
              <a:rect l="l" t="t" r="r" b="b"/>
              <a:pathLst>
                <a:path w="914247" h="1967887">
                  <a:moveTo>
                    <a:pt x="914248" y="0"/>
                  </a:moveTo>
                  <a:lnTo>
                    <a:pt x="0" y="0"/>
                  </a:lnTo>
                  <a:lnTo>
                    <a:pt x="0" y="1967886"/>
                  </a:lnTo>
                  <a:lnTo>
                    <a:pt x="914248" y="1967886"/>
                  </a:lnTo>
                  <a:lnTo>
                    <a:pt x="914248" y="0"/>
                  </a:lnTo>
                  <a:close/>
                </a:path>
              </a:pathLst>
            </a:custGeom>
            <a:blipFill>
              <a:blip r:embed="rId4">
                <a:alphaModFix amt="60000"/>
              </a:blip>
              <a:stretch>
                <a:fillRect/>
              </a:stretch>
            </a:blipFill>
          </p:spPr>
        </p:sp>
        <p:sp>
          <p:nvSpPr>
            <p:cNvPr id="43" name="Freeform 43"/>
            <p:cNvSpPr/>
            <p:nvPr/>
          </p:nvSpPr>
          <p:spPr>
            <a:xfrm>
              <a:off x="24266335" y="724049"/>
              <a:ext cx="914247" cy="1967887"/>
            </a:xfrm>
            <a:custGeom>
              <a:avLst/>
              <a:gdLst/>
              <a:ahLst/>
              <a:cxnLst/>
              <a:rect l="l" t="t" r="r" b="b"/>
              <a:pathLst>
                <a:path w="914247" h="1967887">
                  <a:moveTo>
                    <a:pt x="0" y="0"/>
                  </a:moveTo>
                  <a:lnTo>
                    <a:pt x="914247" y="0"/>
                  </a:lnTo>
                  <a:lnTo>
                    <a:pt x="914247" y="1967886"/>
                  </a:lnTo>
                  <a:lnTo>
                    <a:pt x="0" y="19678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60000"/>
              </a:blip>
              <a:stretch>
                <a:fillRect/>
              </a:stretch>
            </a:blipFill>
          </p:spPr>
        </p:sp>
        <p:sp>
          <p:nvSpPr>
            <p:cNvPr id="44" name="Freeform 44"/>
            <p:cNvSpPr/>
            <p:nvPr/>
          </p:nvSpPr>
          <p:spPr>
            <a:xfrm flipH="1">
              <a:off x="2537864" y="724049"/>
              <a:ext cx="914247" cy="1967887"/>
            </a:xfrm>
            <a:custGeom>
              <a:avLst/>
              <a:gdLst/>
              <a:ahLst/>
              <a:cxnLst/>
              <a:rect l="l" t="t" r="r" b="b"/>
              <a:pathLst>
                <a:path w="914247" h="1967887">
                  <a:moveTo>
                    <a:pt x="914248" y="0"/>
                  </a:moveTo>
                  <a:lnTo>
                    <a:pt x="0" y="0"/>
                  </a:lnTo>
                  <a:lnTo>
                    <a:pt x="0" y="1967886"/>
                  </a:lnTo>
                  <a:lnTo>
                    <a:pt x="914248" y="1967886"/>
                  </a:lnTo>
                  <a:lnTo>
                    <a:pt x="914248" y="0"/>
                  </a:lnTo>
                  <a:close/>
                </a:path>
              </a:pathLst>
            </a:custGeom>
            <a:blipFill>
              <a:blip r:embed="rId4">
                <a:alphaModFix amt="60000"/>
              </a:blip>
              <a:stretch>
                <a:fillRect/>
              </a:stretch>
            </a:blipFill>
          </p:spPr>
        </p:sp>
        <p:sp>
          <p:nvSpPr>
            <p:cNvPr id="45" name="Freeform 45"/>
            <p:cNvSpPr/>
            <p:nvPr/>
          </p:nvSpPr>
          <p:spPr>
            <a:xfrm>
              <a:off x="1557605" y="724049"/>
              <a:ext cx="914247" cy="1967887"/>
            </a:xfrm>
            <a:custGeom>
              <a:avLst/>
              <a:gdLst/>
              <a:ahLst/>
              <a:cxnLst/>
              <a:rect l="l" t="t" r="r" b="b"/>
              <a:pathLst>
                <a:path w="914247" h="1967887">
                  <a:moveTo>
                    <a:pt x="0" y="0"/>
                  </a:moveTo>
                  <a:lnTo>
                    <a:pt x="914247" y="0"/>
                  </a:lnTo>
                  <a:lnTo>
                    <a:pt x="914247" y="1967886"/>
                  </a:lnTo>
                  <a:lnTo>
                    <a:pt x="0" y="19678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60000"/>
              </a:blip>
              <a:stretch>
                <a:fillRect/>
              </a:stretch>
            </a:blipFill>
          </p:spPr>
        </p:sp>
        <p:sp>
          <p:nvSpPr>
            <p:cNvPr id="46" name="Freeform 46"/>
            <p:cNvSpPr/>
            <p:nvPr/>
          </p:nvSpPr>
          <p:spPr>
            <a:xfrm>
              <a:off x="579858" y="724049"/>
              <a:ext cx="914247" cy="1967887"/>
            </a:xfrm>
            <a:custGeom>
              <a:avLst/>
              <a:gdLst/>
              <a:ahLst/>
              <a:cxnLst/>
              <a:rect l="l" t="t" r="r" b="b"/>
              <a:pathLst>
                <a:path w="914247" h="1967887">
                  <a:moveTo>
                    <a:pt x="0" y="0"/>
                  </a:moveTo>
                  <a:lnTo>
                    <a:pt x="914247" y="0"/>
                  </a:lnTo>
                  <a:lnTo>
                    <a:pt x="914247" y="1967886"/>
                  </a:lnTo>
                  <a:lnTo>
                    <a:pt x="0" y="19678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60000"/>
              </a:blip>
              <a:stretch>
                <a:fillRect/>
              </a:stretch>
            </a:blipFill>
          </p:spPr>
        </p:sp>
      </p:grpSp>
      <p:grpSp>
        <p:nvGrpSpPr>
          <p:cNvPr id="47" name="Group 47"/>
          <p:cNvGrpSpPr/>
          <p:nvPr/>
        </p:nvGrpSpPr>
        <p:grpSpPr>
          <a:xfrm>
            <a:off x="4127605" y="7509873"/>
            <a:ext cx="267762" cy="267762"/>
            <a:chOff x="0" y="0"/>
            <a:chExt cx="812800" cy="812800"/>
          </a:xfrm>
        </p:grpSpPr>
        <p:sp>
          <p:nvSpPr>
            <p:cNvPr id="48" name="Freeform 4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49" name="TextBox 49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0" name="Group 50"/>
          <p:cNvGrpSpPr/>
          <p:nvPr/>
        </p:nvGrpSpPr>
        <p:grpSpPr>
          <a:xfrm>
            <a:off x="14668028" y="6930813"/>
            <a:ext cx="267762" cy="267762"/>
            <a:chOff x="0" y="0"/>
            <a:chExt cx="812800" cy="812800"/>
          </a:xfrm>
        </p:grpSpPr>
        <p:sp>
          <p:nvSpPr>
            <p:cNvPr id="51" name="Freeform 5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52" name="TextBox 52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53" name="Picture 5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t="3866" b="6666"/>
          <a:stretch>
            <a:fillRect/>
          </a:stretch>
        </p:blipFill>
        <p:spPr>
          <a:xfrm>
            <a:off x="0" y="1083522"/>
            <a:ext cx="18288000" cy="9203478"/>
          </a:xfrm>
          <a:prstGeom prst="rect">
            <a:avLst/>
          </a:prstGeom>
        </p:spPr>
      </p:pic>
      <p:sp>
        <p:nvSpPr>
          <p:cNvPr id="54" name="TextBox 54"/>
          <p:cNvSpPr txBox="1"/>
          <p:nvPr/>
        </p:nvSpPr>
        <p:spPr>
          <a:xfrm>
            <a:off x="1827729" y="49543"/>
            <a:ext cx="14860642" cy="9791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980"/>
              </a:lnSpc>
              <a:spcBef>
                <a:spcPct val="0"/>
              </a:spcBef>
            </a:pPr>
            <a:r>
              <a:rPr lang="en-US" sz="5700" b="1">
                <a:solidFill>
                  <a:srgbClr val="1800AD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Lần 3: Cô cho trẻ xem video AL kể truyện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53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3095777">
            <a:off x="-1002515" y="-1028700"/>
            <a:ext cx="4062430" cy="4114800"/>
          </a:xfrm>
          <a:custGeom>
            <a:avLst/>
            <a:gdLst/>
            <a:ahLst/>
            <a:cxnLst/>
            <a:rect l="l" t="t" r="r" b="b"/>
            <a:pathLst>
              <a:path w="4062430" h="4114800">
                <a:moveTo>
                  <a:pt x="0" y="0"/>
                </a:moveTo>
                <a:lnTo>
                  <a:pt x="4062430" y="0"/>
                </a:lnTo>
                <a:lnTo>
                  <a:pt x="406243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902776" y="1332742"/>
            <a:ext cx="3120766" cy="2051903"/>
          </a:xfrm>
          <a:custGeom>
            <a:avLst/>
            <a:gdLst/>
            <a:ahLst/>
            <a:cxnLst/>
            <a:rect l="l" t="t" r="r" b="b"/>
            <a:pathLst>
              <a:path w="3120766" h="2051903">
                <a:moveTo>
                  <a:pt x="0" y="0"/>
                </a:moveTo>
                <a:lnTo>
                  <a:pt x="3120766" y="0"/>
                </a:lnTo>
                <a:lnTo>
                  <a:pt x="3120766" y="2051903"/>
                </a:lnTo>
                <a:lnTo>
                  <a:pt x="0" y="205190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3558313" y="1332742"/>
            <a:ext cx="3120766" cy="2051903"/>
          </a:xfrm>
          <a:custGeom>
            <a:avLst/>
            <a:gdLst/>
            <a:ahLst/>
            <a:cxnLst/>
            <a:rect l="l" t="t" r="r" b="b"/>
            <a:pathLst>
              <a:path w="3120766" h="2051903">
                <a:moveTo>
                  <a:pt x="0" y="0"/>
                </a:moveTo>
                <a:lnTo>
                  <a:pt x="3120765" y="0"/>
                </a:lnTo>
                <a:lnTo>
                  <a:pt x="3120765" y="2051903"/>
                </a:lnTo>
                <a:lnTo>
                  <a:pt x="0" y="205190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5994136" y="1866900"/>
            <a:ext cx="5816864" cy="8870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  <a:spcBef>
                <a:spcPct val="0"/>
              </a:spcBef>
            </a:pPr>
            <a:r>
              <a:rPr lang="en-US" sz="5199" b="1">
                <a:solidFill>
                  <a:srgbClr val="00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Tặng hoa cho cây</a:t>
            </a:r>
          </a:p>
        </p:txBody>
      </p:sp>
      <p:sp>
        <p:nvSpPr>
          <p:cNvPr id="6" name="Freeform 6"/>
          <p:cNvSpPr/>
          <p:nvPr/>
        </p:nvSpPr>
        <p:spPr>
          <a:xfrm>
            <a:off x="8533483" y="2748"/>
            <a:ext cx="3120766" cy="2051903"/>
          </a:xfrm>
          <a:custGeom>
            <a:avLst/>
            <a:gdLst/>
            <a:ahLst/>
            <a:cxnLst/>
            <a:rect l="l" t="t" r="r" b="b"/>
            <a:pathLst>
              <a:path w="3120766" h="2051903">
                <a:moveTo>
                  <a:pt x="0" y="0"/>
                </a:moveTo>
                <a:lnTo>
                  <a:pt x="3120765" y="0"/>
                </a:lnTo>
                <a:lnTo>
                  <a:pt x="3120765" y="2051904"/>
                </a:lnTo>
                <a:lnTo>
                  <a:pt x="0" y="205190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0" y="6821891"/>
            <a:ext cx="9144000" cy="3465109"/>
          </a:xfrm>
          <a:custGeom>
            <a:avLst/>
            <a:gdLst/>
            <a:ahLst/>
            <a:cxnLst/>
            <a:rect l="l" t="t" r="r" b="b"/>
            <a:pathLst>
              <a:path w="9144000" h="3465109">
                <a:moveTo>
                  <a:pt x="0" y="0"/>
                </a:moveTo>
                <a:lnTo>
                  <a:pt x="9144000" y="0"/>
                </a:lnTo>
                <a:lnTo>
                  <a:pt x="9144000" y="3465109"/>
                </a:lnTo>
                <a:lnTo>
                  <a:pt x="0" y="346510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115398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9144000" y="6821891"/>
            <a:ext cx="9144000" cy="3465109"/>
          </a:xfrm>
          <a:custGeom>
            <a:avLst/>
            <a:gdLst/>
            <a:ahLst/>
            <a:cxnLst/>
            <a:rect l="l" t="t" r="r" b="b"/>
            <a:pathLst>
              <a:path w="9144000" h="3465109">
                <a:moveTo>
                  <a:pt x="0" y="0"/>
                </a:moveTo>
                <a:lnTo>
                  <a:pt x="9144000" y="0"/>
                </a:lnTo>
                <a:lnTo>
                  <a:pt x="9144000" y="3465109"/>
                </a:lnTo>
                <a:lnTo>
                  <a:pt x="0" y="346510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115398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6766752" y="5671875"/>
            <a:ext cx="1766731" cy="1529025"/>
          </a:xfrm>
          <a:custGeom>
            <a:avLst/>
            <a:gdLst/>
            <a:ahLst/>
            <a:cxnLst/>
            <a:rect l="l" t="t" r="r" b="b"/>
            <a:pathLst>
              <a:path w="1766731" h="1529025">
                <a:moveTo>
                  <a:pt x="0" y="0"/>
                </a:moveTo>
                <a:lnTo>
                  <a:pt x="1766731" y="0"/>
                </a:lnTo>
                <a:lnTo>
                  <a:pt x="1766731" y="1529025"/>
                </a:lnTo>
                <a:lnTo>
                  <a:pt x="0" y="152902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287218" y="5324967"/>
            <a:ext cx="1614331" cy="1496925"/>
          </a:xfrm>
          <a:custGeom>
            <a:avLst/>
            <a:gdLst/>
            <a:ahLst/>
            <a:cxnLst/>
            <a:rect l="l" t="t" r="r" b="b"/>
            <a:pathLst>
              <a:path w="1614331" h="1496925">
                <a:moveTo>
                  <a:pt x="0" y="0"/>
                </a:moveTo>
                <a:lnTo>
                  <a:pt x="1614331" y="0"/>
                </a:lnTo>
                <a:lnTo>
                  <a:pt x="1614331" y="1496924"/>
                </a:lnTo>
                <a:lnTo>
                  <a:pt x="0" y="149692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4387342" y="3384645"/>
            <a:ext cx="1766731" cy="1529025"/>
          </a:xfrm>
          <a:custGeom>
            <a:avLst/>
            <a:gdLst/>
            <a:ahLst/>
            <a:cxnLst/>
            <a:rect l="l" t="t" r="r" b="b"/>
            <a:pathLst>
              <a:path w="1766731" h="1529025">
                <a:moveTo>
                  <a:pt x="0" y="0"/>
                </a:moveTo>
                <a:lnTo>
                  <a:pt x="1766730" y="0"/>
                </a:lnTo>
                <a:lnTo>
                  <a:pt x="1766730" y="1529025"/>
                </a:lnTo>
                <a:lnTo>
                  <a:pt x="0" y="152902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0367581" y="4395038"/>
            <a:ext cx="1614331" cy="1496925"/>
          </a:xfrm>
          <a:custGeom>
            <a:avLst/>
            <a:gdLst/>
            <a:ahLst/>
            <a:cxnLst/>
            <a:rect l="l" t="t" r="r" b="b"/>
            <a:pathLst>
              <a:path w="1614331" h="1496925">
                <a:moveTo>
                  <a:pt x="0" y="0"/>
                </a:moveTo>
                <a:lnTo>
                  <a:pt x="1614331" y="0"/>
                </a:lnTo>
                <a:lnTo>
                  <a:pt x="1614331" y="1496924"/>
                </a:lnTo>
                <a:lnTo>
                  <a:pt x="0" y="149692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4487933" y="4913670"/>
            <a:ext cx="1766731" cy="1529025"/>
          </a:xfrm>
          <a:custGeom>
            <a:avLst/>
            <a:gdLst/>
            <a:ahLst/>
            <a:cxnLst/>
            <a:rect l="l" t="t" r="r" b="b"/>
            <a:pathLst>
              <a:path w="1766731" h="1529025">
                <a:moveTo>
                  <a:pt x="0" y="0"/>
                </a:moveTo>
                <a:lnTo>
                  <a:pt x="1766730" y="0"/>
                </a:lnTo>
                <a:lnTo>
                  <a:pt x="1766730" y="1529025"/>
                </a:lnTo>
                <a:lnTo>
                  <a:pt x="0" y="152902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1287218" y="3398873"/>
            <a:ext cx="15713563" cy="29413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79"/>
              </a:lnSpc>
              <a:spcBef>
                <a:spcPct val="0"/>
              </a:spcBef>
            </a:pPr>
            <a:r>
              <a:rPr lang="en-US" sz="4199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- Cô chia trẻ thành 2 đội chơi, đội đỏ và đội vàng, mỗi đội cử ra 5 bạn chơi cô có 2 cái bảng có gắn cây chưa có hoa và nhiệm vụ của mỗi đội chơi là lên chọn đúng bông hoa của đội mình dán lên cây 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887049">
            <a:off x="1683706" y="1418827"/>
            <a:ext cx="8353044" cy="8229600"/>
          </a:xfrm>
          <a:custGeom>
            <a:avLst/>
            <a:gdLst/>
            <a:ahLst/>
            <a:cxnLst/>
            <a:rect l="l" t="t" r="r" b="b"/>
            <a:pathLst>
              <a:path w="8353044" h="8229600">
                <a:moveTo>
                  <a:pt x="0" y="0"/>
                </a:moveTo>
                <a:lnTo>
                  <a:pt x="8353044" y="0"/>
                </a:lnTo>
                <a:lnTo>
                  <a:pt x="835304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0000"/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 flipV="1">
            <a:off x="7831740" y="1028700"/>
            <a:ext cx="8353044" cy="8229600"/>
          </a:xfrm>
          <a:custGeom>
            <a:avLst/>
            <a:gdLst/>
            <a:ahLst/>
            <a:cxnLst/>
            <a:rect l="l" t="t" r="r" b="b"/>
            <a:pathLst>
              <a:path w="8353044" h="8229600">
                <a:moveTo>
                  <a:pt x="8353044" y="8229600"/>
                </a:moveTo>
                <a:lnTo>
                  <a:pt x="0" y="8229600"/>
                </a:lnTo>
                <a:lnTo>
                  <a:pt x="0" y="0"/>
                </a:lnTo>
                <a:lnTo>
                  <a:pt x="8353044" y="0"/>
                </a:lnTo>
                <a:lnTo>
                  <a:pt x="8353044" y="8229600"/>
                </a:lnTo>
                <a:close/>
              </a:path>
            </a:pathLst>
          </a:custGeom>
          <a:blipFill>
            <a:blip r:embed="rId2">
              <a:alphaModFix amt="80000"/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3650924" flipH="1" flipV="1">
            <a:off x="12496315" y="-121360"/>
            <a:ext cx="3801933" cy="6284187"/>
          </a:xfrm>
          <a:custGeom>
            <a:avLst/>
            <a:gdLst/>
            <a:ahLst/>
            <a:cxnLst/>
            <a:rect l="l" t="t" r="r" b="b"/>
            <a:pathLst>
              <a:path w="3801933" h="6284187">
                <a:moveTo>
                  <a:pt x="3801933" y="6284187"/>
                </a:moveTo>
                <a:lnTo>
                  <a:pt x="0" y="6284187"/>
                </a:lnTo>
                <a:lnTo>
                  <a:pt x="0" y="0"/>
                </a:lnTo>
                <a:lnTo>
                  <a:pt x="3801933" y="0"/>
                </a:lnTo>
                <a:lnTo>
                  <a:pt x="3801933" y="6284187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3633516">
            <a:off x="1771147" y="4162371"/>
            <a:ext cx="3801933" cy="6284187"/>
          </a:xfrm>
          <a:custGeom>
            <a:avLst/>
            <a:gdLst/>
            <a:ahLst/>
            <a:cxnLst/>
            <a:rect l="l" t="t" r="r" b="b"/>
            <a:pathLst>
              <a:path w="3801933" h="6284187">
                <a:moveTo>
                  <a:pt x="0" y="0"/>
                </a:moveTo>
                <a:lnTo>
                  <a:pt x="3801933" y="0"/>
                </a:lnTo>
                <a:lnTo>
                  <a:pt x="3801933" y="6284187"/>
                </a:lnTo>
                <a:lnTo>
                  <a:pt x="0" y="628418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372116" y="1028700"/>
            <a:ext cx="2055114" cy="1893227"/>
          </a:xfrm>
          <a:custGeom>
            <a:avLst/>
            <a:gdLst/>
            <a:ahLst/>
            <a:cxnLst/>
            <a:rect l="l" t="t" r="r" b="b"/>
            <a:pathLst>
              <a:path w="2055114" h="1893227">
                <a:moveTo>
                  <a:pt x="0" y="0"/>
                </a:moveTo>
                <a:lnTo>
                  <a:pt x="2055115" y="0"/>
                </a:lnTo>
                <a:lnTo>
                  <a:pt x="2055115" y="1893227"/>
                </a:lnTo>
                <a:lnTo>
                  <a:pt x="0" y="189322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5292821" y="782304"/>
            <a:ext cx="1134812" cy="1045420"/>
          </a:xfrm>
          <a:custGeom>
            <a:avLst/>
            <a:gdLst/>
            <a:ahLst/>
            <a:cxnLst/>
            <a:rect l="l" t="t" r="r" b="b"/>
            <a:pathLst>
              <a:path w="1134812" h="1045420">
                <a:moveTo>
                  <a:pt x="0" y="0"/>
                </a:moveTo>
                <a:lnTo>
                  <a:pt x="1134813" y="0"/>
                </a:lnTo>
                <a:lnTo>
                  <a:pt x="1134813" y="1045420"/>
                </a:lnTo>
                <a:lnTo>
                  <a:pt x="0" y="104542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2342168" y="7365073"/>
            <a:ext cx="2055114" cy="1893227"/>
          </a:xfrm>
          <a:custGeom>
            <a:avLst/>
            <a:gdLst/>
            <a:ahLst/>
            <a:cxnLst/>
            <a:rect l="l" t="t" r="r" b="b"/>
            <a:pathLst>
              <a:path w="2055114" h="1893227">
                <a:moveTo>
                  <a:pt x="0" y="0"/>
                </a:moveTo>
                <a:lnTo>
                  <a:pt x="2055114" y="0"/>
                </a:lnTo>
                <a:lnTo>
                  <a:pt x="2055114" y="1893227"/>
                </a:lnTo>
                <a:lnTo>
                  <a:pt x="0" y="189322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1207355" y="8311686"/>
            <a:ext cx="1134812" cy="1045420"/>
          </a:xfrm>
          <a:custGeom>
            <a:avLst/>
            <a:gdLst/>
            <a:ahLst/>
            <a:cxnLst/>
            <a:rect l="l" t="t" r="r" b="b"/>
            <a:pathLst>
              <a:path w="1134812" h="1045420">
                <a:moveTo>
                  <a:pt x="0" y="0"/>
                </a:moveTo>
                <a:lnTo>
                  <a:pt x="1134813" y="0"/>
                </a:lnTo>
                <a:lnTo>
                  <a:pt x="1134813" y="1045420"/>
                </a:lnTo>
                <a:lnTo>
                  <a:pt x="0" y="104542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8640756" y="1364122"/>
            <a:ext cx="1006488" cy="927204"/>
          </a:xfrm>
          <a:custGeom>
            <a:avLst/>
            <a:gdLst/>
            <a:ahLst/>
            <a:cxnLst/>
            <a:rect l="l" t="t" r="r" b="b"/>
            <a:pathLst>
              <a:path w="1006488" h="927204">
                <a:moveTo>
                  <a:pt x="0" y="0"/>
                </a:moveTo>
                <a:lnTo>
                  <a:pt x="1006488" y="0"/>
                </a:lnTo>
                <a:lnTo>
                  <a:pt x="1006488" y="927204"/>
                </a:lnTo>
                <a:lnTo>
                  <a:pt x="0" y="92720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5756000" y="8311686"/>
            <a:ext cx="1343268" cy="1237455"/>
          </a:xfrm>
          <a:custGeom>
            <a:avLst/>
            <a:gdLst/>
            <a:ahLst/>
            <a:cxnLst/>
            <a:rect l="l" t="t" r="r" b="b"/>
            <a:pathLst>
              <a:path w="1343268" h="1237455">
                <a:moveTo>
                  <a:pt x="0" y="0"/>
                </a:moveTo>
                <a:lnTo>
                  <a:pt x="1343267" y="0"/>
                </a:lnTo>
                <a:lnTo>
                  <a:pt x="1343267" y="1237455"/>
                </a:lnTo>
                <a:lnTo>
                  <a:pt x="0" y="123745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1275993" y="883591"/>
            <a:ext cx="1324806" cy="1220447"/>
          </a:xfrm>
          <a:custGeom>
            <a:avLst/>
            <a:gdLst/>
            <a:ahLst/>
            <a:cxnLst/>
            <a:rect l="l" t="t" r="r" b="b"/>
            <a:pathLst>
              <a:path w="1324806" h="1220447">
                <a:moveTo>
                  <a:pt x="0" y="0"/>
                </a:moveTo>
                <a:lnTo>
                  <a:pt x="1324806" y="0"/>
                </a:lnTo>
                <a:lnTo>
                  <a:pt x="1324806" y="1220447"/>
                </a:lnTo>
                <a:lnTo>
                  <a:pt x="0" y="122044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3672113" y="3593372"/>
            <a:ext cx="10789205" cy="9271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99"/>
              </a:lnSpc>
              <a:spcBef>
                <a:spcPct val="0"/>
              </a:spcBef>
            </a:pPr>
            <a:r>
              <a:rPr lang="en-US" sz="5499" b="1">
                <a:solidFill>
                  <a:srgbClr val="00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Hoạt động 3: Kết thúc tiết học 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578179" y="5447902"/>
            <a:ext cx="13195221" cy="7385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019"/>
              </a:lnSpc>
              <a:spcBef>
                <a:spcPct val="0"/>
              </a:spcBef>
            </a:pPr>
            <a:r>
              <a:rPr lang="en-US" sz="4299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Cô nhẹ nhàng cùng trẻ ra ngoài và kết thúc tiết học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241247">
            <a:off x="680380" y="7088952"/>
            <a:ext cx="1984095" cy="3852611"/>
          </a:xfrm>
          <a:custGeom>
            <a:avLst/>
            <a:gdLst/>
            <a:ahLst/>
            <a:cxnLst/>
            <a:rect l="l" t="t" r="r" b="b"/>
            <a:pathLst>
              <a:path w="1984095" h="3852611">
                <a:moveTo>
                  <a:pt x="0" y="0"/>
                </a:moveTo>
                <a:lnTo>
                  <a:pt x="1984095" y="0"/>
                </a:lnTo>
                <a:lnTo>
                  <a:pt x="1984095" y="3852611"/>
                </a:lnTo>
                <a:lnTo>
                  <a:pt x="0" y="385261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780613">
            <a:off x="-160672" y="7607850"/>
            <a:ext cx="1761582" cy="3420548"/>
          </a:xfrm>
          <a:custGeom>
            <a:avLst/>
            <a:gdLst/>
            <a:ahLst/>
            <a:cxnLst/>
            <a:rect l="l" t="t" r="r" b="b"/>
            <a:pathLst>
              <a:path w="1761582" h="3420548">
                <a:moveTo>
                  <a:pt x="0" y="0"/>
                </a:moveTo>
                <a:lnTo>
                  <a:pt x="1761582" y="0"/>
                </a:lnTo>
                <a:lnTo>
                  <a:pt x="1761582" y="3420548"/>
                </a:lnTo>
                <a:lnTo>
                  <a:pt x="0" y="34205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1511417" y="8173095"/>
            <a:ext cx="1761582" cy="3420548"/>
          </a:xfrm>
          <a:custGeom>
            <a:avLst/>
            <a:gdLst/>
            <a:ahLst/>
            <a:cxnLst/>
            <a:rect l="l" t="t" r="r" b="b"/>
            <a:pathLst>
              <a:path w="1761582" h="3420548">
                <a:moveTo>
                  <a:pt x="1761583" y="0"/>
                </a:moveTo>
                <a:lnTo>
                  <a:pt x="0" y="0"/>
                </a:lnTo>
                <a:lnTo>
                  <a:pt x="0" y="3420547"/>
                </a:lnTo>
                <a:lnTo>
                  <a:pt x="1761583" y="3420547"/>
                </a:lnTo>
                <a:lnTo>
                  <a:pt x="1761583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603055" flipH="1">
            <a:off x="2392209" y="7580936"/>
            <a:ext cx="1761582" cy="3420548"/>
          </a:xfrm>
          <a:custGeom>
            <a:avLst/>
            <a:gdLst/>
            <a:ahLst/>
            <a:cxnLst/>
            <a:rect l="l" t="t" r="r" b="b"/>
            <a:pathLst>
              <a:path w="1761582" h="3420548">
                <a:moveTo>
                  <a:pt x="1761582" y="0"/>
                </a:moveTo>
                <a:lnTo>
                  <a:pt x="0" y="0"/>
                </a:lnTo>
                <a:lnTo>
                  <a:pt x="0" y="3420548"/>
                </a:lnTo>
                <a:lnTo>
                  <a:pt x="1761582" y="3420548"/>
                </a:lnTo>
                <a:lnTo>
                  <a:pt x="1761582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603055" flipH="1">
            <a:off x="3309946" y="8300566"/>
            <a:ext cx="1761582" cy="3420548"/>
          </a:xfrm>
          <a:custGeom>
            <a:avLst/>
            <a:gdLst/>
            <a:ahLst/>
            <a:cxnLst/>
            <a:rect l="l" t="t" r="r" b="b"/>
            <a:pathLst>
              <a:path w="1761582" h="3420548">
                <a:moveTo>
                  <a:pt x="1761582" y="0"/>
                </a:moveTo>
                <a:lnTo>
                  <a:pt x="0" y="0"/>
                </a:lnTo>
                <a:lnTo>
                  <a:pt x="0" y="3420548"/>
                </a:lnTo>
                <a:lnTo>
                  <a:pt x="1761582" y="3420548"/>
                </a:lnTo>
                <a:lnTo>
                  <a:pt x="1761582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611036">
            <a:off x="4362885" y="8037423"/>
            <a:ext cx="1761582" cy="3420548"/>
          </a:xfrm>
          <a:custGeom>
            <a:avLst/>
            <a:gdLst/>
            <a:ahLst/>
            <a:cxnLst/>
            <a:rect l="l" t="t" r="r" b="b"/>
            <a:pathLst>
              <a:path w="1761582" h="3420548">
                <a:moveTo>
                  <a:pt x="0" y="0"/>
                </a:moveTo>
                <a:lnTo>
                  <a:pt x="1761582" y="0"/>
                </a:lnTo>
                <a:lnTo>
                  <a:pt x="1761582" y="3420548"/>
                </a:lnTo>
                <a:lnTo>
                  <a:pt x="0" y="34205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611036">
            <a:off x="5426982" y="8494298"/>
            <a:ext cx="1761582" cy="3420548"/>
          </a:xfrm>
          <a:custGeom>
            <a:avLst/>
            <a:gdLst/>
            <a:ahLst/>
            <a:cxnLst/>
            <a:rect l="l" t="t" r="r" b="b"/>
            <a:pathLst>
              <a:path w="1761582" h="3420548">
                <a:moveTo>
                  <a:pt x="0" y="0"/>
                </a:moveTo>
                <a:lnTo>
                  <a:pt x="1761582" y="0"/>
                </a:lnTo>
                <a:lnTo>
                  <a:pt x="1761582" y="3420548"/>
                </a:lnTo>
                <a:lnTo>
                  <a:pt x="0" y="34205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380464">
            <a:off x="6596288" y="8747888"/>
            <a:ext cx="1761582" cy="3464645"/>
          </a:xfrm>
          <a:custGeom>
            <a:avLst/>
            <a:gdLst/>
            <a:ahLst/>
            <a:cxnLst/>
            <a:rect l="l" t="t" r="r" b="b"/>
            <a:pathLst>
              <a:path w="1761582" h="3464645">
                <a:moveTo>
                  <a:pt x="0" y="0"/>
                </a:moveTo>
                <a:lnTo>
                  <a:pt x="1761582" y="0"/>
                </a:lnTo>
                <a:lnTo>
                  <a:pt x="1761582" y="3464646"/>
                </a:lnTo>
                <a:lnTo>
                  <a:pt x="0" y="346464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44" r="-644"/>
            </a:stretch>
          </a:blipFill>
        </p:spPr>
      </p:sp>
      <p:sp>
        <p:nvSpPr>
          <p:cNvPr id="10" name="Freeform 10"/>
          <p:cNvSpPr/>
          <p:nvPr/>
        </p:nvSpPr>
        <p:spPr>
          <a:xfrm rot="1399173" flipH="1">
            <a:off x="7538926" y="8789486"/>
            <a:ext cx="1761582" cy="3420548"/>
          </a:xfrm>
          <a:custGeom>
            <a:avLst/>
            <a:gdLst/>
            <a:ahLst/>
            <a:cxnLst/>
            <a:rect l="l" t="t" r="r" b="b"/>
            <a:pathLst>
              <a:path w="1761582" h="3420548">
                <a:moveTo>
                  <a:pt x="1761582" y="0"/>
                </a:moveTo>
                <a:lnTo>
                  <a:pt x="0" y="0"/>
                </a:lnTo>
                <a:lnTo>
                  <a:pt x="0" y="3420548"/>
                </a:lnTo>
                <a:lnTo>
                  <a:pt x="1761582" y="3420548"/>
                </a:lnTo>
                <a:lnTo>
                  <a:pt x="1761582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1753148">
            <a:off x="9267917" y="9153651"/>
            <a:ext cx="1761582" cy="3464645"/>
          </a:xfrm>
          <a:custGeom>
            <a:avLst/>
            <a:gdLst/>
            <a:ahLst/>
            <a:cxnLst/>
            <a:rect l="l" t="t" r="r" b="b"/>
            <a:pathLst>
              <a:path w="1761582" h="3464645">
                <a:moveTo>
                  <a:pt x="0" y="0"/>
                </a:moveTo>
                <a:lnTo>
                  <a:pt x="1761582" y="0"/>
                </a:lnTo>
                <a:lnTo>
                  <a:pt x="1761582" y="3464645"/>
                </a:lnTo>
                <a:lnTo>
                  <a:pt x="0" y="346464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44" r="-644"/>
            </a:stretch>
          </a:blipFill>
        </p:spPr>
      </p:sp>
      <p:sp>
        <p:nvSpPr>
          <p:cNvPr id="12" name="Freeform 12"/>
          <p:cNvSpPr/>
          <p:nvPr/>
        </p:nvSpPr>
        <p:spPr>
          <a:xfrm rot="1027364" flipH="1">
            <a:off x="7100012" y="9473749"/>
            <a:ext cx="1761582" cy="3464645"/>
          </a:xfrm>
          <a:custGeom>
            <a:avLst/>
            <a:gdLst/>
            <a:ahLst/>
            <a:cxnLst/>
            <a:rect l="l" t="t" r="r" b="b"/>
            <a:pathLst>
              <a:path w="1761582" h="3464645">
                <a:moveTo>
                  <a:pt x="1761582" y="0"/>
                </a:moveTo>
                <a:lnTo>
                  <a:pt x="0" y="0"/>
                </a:lnTo>
                <a:lnTo>
                  <a:pt x="0" y="3464646"/>
                </a:lnTo>
                <a:lnTo>
                  <a:pt x="1761582" y="3464646"/>
                </a:lnTo>
                <a:lnTo>
                  <a:pt x="1761582" y="0"/>
                </a:lnTo>
                <a:close/>
              </a:path>
            </a:pathLst>
          </a:custGeom>
          <a:blipFill>
            <a:blip r:embed="rId2"/>
            <a:stretch>
              <a:fillRect l="-644" r="-644"/>
            </a:stretch>
          </a:blipFill>
        </p:spPr>
      </p:sp>
      <p:sp>
        <p:nvSpPr>
          <p:cNvPr id="13" name="Freeform 13"/>
          <p:cNvSpPr/>
          <p:nvPr/>
        </p:nvSpPr>
        <p:spPr>
          <a:xfrm rot="1027364" flipH="1">
            <a:off x="159636" y="8881061"/>
            <a:ext cx="1761582" cy="3464645"/>
          </a:xfrm>
          <a:custGeom>
            <a:avLst/>
            <a:gdLst/>
            <a:ahLst/>
            <a:cxnLst/>
            <a:rect l="l" t="t" r="r" b="b"/>
            <a:pathLst>
              <a:path w="1761582" h="3464645">
                <a:moveTo>
                  <a:pt x="1761582" y="0"/>
                </a:moveTo>
                <a:lnTo>
                  <a:pt x="0" y="0"/>
                </a:lnTo>
                <a:lnTo>
                  <a:pt x="0" y="3464646"/>
                </a:lnTo>
                <a:lnTo>
                  <a:pt x="1761582" y="3464646"/>
                </a:lnTo>
                <a:lnTo>
                  <a:pt x="1761582" y="0"/>
                </a:lnTo>
                <a:close/>
              </a:path>
            </a:pathLst>
          </a:custGeom>
          <a:blipFill>
            <a:blip r:embed="rId2"/>
            <a:stretch>
              <a:fillRect l="-644" r="-644"/>
            </a:stretch>
          </a:blipFill>
        </p:spPr>
      </p:sp>
      <p:sp>
        <p:nvSpPr>
          <p:cNvPr id="14" name="Freeform 14"/>
          <p:cNvSpPr/>
          <p:nvPr/>
        </p:nvSpPr>
        <p:spPr>
          <a:xfrm rot="-1380464">
            <a:off x="2714266" y="8904981"/>
            <a:ext cx="1761582" cy="3464645"/>
          </a:xfrm>
          <a:custGeom>
            <a:avLst/>
            <a:gdLst/>
            <a:ahLst/>
            <a:cxnLst/>
            <a:rect l="l" t="t" r="r" b="b"/>
            <a:pathLst>
              <a:path w="1761582" h="3464645">
                <a:moveTo>
                  <a:pt x="0" y="0"/>
                </a:moveTo>
                <a:lnTo>
                  <a:pt x="1761582" y="0"/>
                </a:lnTo>
                <a:lnTo>
                  <a:pt x="1761582" y="3464646"/>
                </a:lnTo>
                <a:lnTo>
                  <a:pt x="0" y="346464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44" r="-644"/>
            </a:stretch>
          </a:blipFill>
        </p:spPr>
      </p:sp>
      <p:sp>
        <p:nvSpPr>
          <p:cNvPr id="15" name="Freeform 15"/>
          <p:cNvSpPr/>
          <p:nvPr/>
        </p:nvSpPr>
        <p:spPr>
          <a:xfrm rot="603055" flipH="1">
            <a:off x="4625963" y="9219845"/>
            <a:ext cx="1761582" cy="3420548"/>
          </a:xfrm>
          <a:custGeom>
            <a:avLst/>
            <a:gdLst/>
            <a:ahLst/>
            <a:cxnLst/>
            <a:rect l="l" t="t" r="r" b="b"/>
            <a:pathLst>
              <a:path w="1761582" h="3420548">
                <a:moveTo>
                  <a:pt x="1761582" y="0"/>
                </a:moveTo>
                <a:lnTo>
                  <a:pt x="0" y="0"/>
                </a:lnTo>
                <a:lnTo>
                  <a:pt x="0" y="3420548"/>
                </a:lnTo>
                <a:lnTo>
                  <a:pt x="1761582" y="3420548"/>
                </a:lnTo>
                <a:lnTo>
                  <a:pt x="1761582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1380464">
            <a:off x="-662823" y="8747888"/>
            <a:ext cx="1761582" cy="3464645"/>
          </a:xfrm>
          <a:custGeom>
            <a:avLst/>
            <a:gdLst/>
            <a:ahLst/>
            <a:cxnLst/>
            <a:rect l="l" t="t" r="r" b="b"/>
            <a:pathLst>
              <a:path w="1761582" h="3464645">
                <a:moveTo>
                  <a:pt x="0" y="0"/>
                </a:moveTo>
                <a:lnTo>
                  <a:pt x="1761582" y="0"/>
                </a:lnTo>
                <a:lnTo>
                  <a:pt x="1761582" y="3464646"/>
                </a:lnTo>
                <a:lnTo>
                  <a:pt x="0" y="346464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44" r="-644"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7213082" y="7997512"/>
            <a:ext cx="928944" cy="736000"/>
          </a:xfrm>
          <a:custGeom>
            <a:avLst/>
            <a:gdLst/>
            <a:ahLst/>
            <a:cxnLst/>
            <a:rect l="l" t="t" r="r" b="b"/>
            <a:pathLst>
              <a:path w="928944" h="736000">
                <a:moveTo>
                  <a:pt x="0" y="0"/>
                </a:moveTo>
                <a:lnTo>
                  <a:pt x="928944" y="0"/>
                </a:lnTo>
                <a:lnTo>
                  <a:pt x="928944" y="735999"/>
                </a:lnTo>
                <a:lnTo>
                  <a:pt x="0" y="73599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5867264" y="1559452"/>
            <a:ext cx="1392036" cy="1282382"/>
          </a:xfrm>
          <a:custGeom>
            <a:avLst/>
            <a:gdLst/>
            <a:ahLst/>
            <a:cxnLst/>
            <a:rect l="l" t="t" r="r" b="b"/>
            <a:pathLst>
              <a:path w="1392036" h="1282382">
                <a:moveTo>
                  <a:pt x="0" y="0"/>
                </a:moveTo>
                <a:lnTo>
                  <a:pt x="1392036" y="0"/>
                </a:lnTo>
                <a:lnTo>
                  <a:pt x="1392036" y="1282381"/>
                </a:lnTo>
                <a:lnTo>
                  <a:pt x="0" y="128238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-1492305">
            <a:off x="-524734" y="-359196"/>
            <a:ext cx="3667588" cy="2959113"/>
          </a:xfrm>
          <a:custGeom>
            <a:avLst/>
            <a:gdLst/>
            <a:ahLst/>
            <a:cxnLst/>
            <a:rect l="l" t="t" r="r" b="b"/>
            <a:pathLst>
              <a:path w="3667588" h="2959113">
                <a:moveTo>
                  <a:pt x="0" y="0"/>
                </a:moveTo>
                <a:lnTo>
                  <a:pt x="3667588" y="0"/>
                </a:lnTo>
                <a:lnTo>
                  <a:pt x="3667588" y="2959113"/>
                </a:lnTo>
                <a:lnTo>
                  <a:pt x="0" y="295911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-1634560">
            <a:off x="14530845" y="7502146"/>
            <a:ext cx="4121875" cy="3325644"/>
          </a:xfrm>
          <a:custGeom>
            <a:avLst/>
            <a:gdLst/>
            <a:ahLst/>
            <a:cxnLst/>
            <a:rect l="l" t="t" r="r" b="b"/>
            <a:pathLst>
              <a:path w="4121875" h="3325644">
                <a:moveTo>
                  <a:pt x="0" y="0"/>
                </a:moveTo>
                <a:lnTo>
                  <a:pt x="4121875" y="0"/>
                </a:lnTo>
                <a:lnTo>
                  <a:pt x="4121875" y="3325643"/>
                </a:lnTo>
                <a:lnTo>
                  <a:pt x="0" y="332564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6788304" y="5487561"/>
            <a:ext cx="470996" cy="433894"/>
          </a:xfrm>
          <a:custGeom>
            <a:avLst/>
            <a:gdLst/>
            <a:ahLst/>
            <a:cxnLst/>
            <a:rect l="l" t="t" r="r" b="b"/>
            <a:pathLst>
              <a:path w="470996" h="433894">
                <a:moveTo>
                  <a:pt x="0" y="0"/>
                </a:moveTo>
                <a:lnTo>
                  <a:pt x="470996" y="0"/>
                </a:lnTo>
                <a:lnTo>
                  <a:pt x="470996" y="433894"/>
                </a:lnTo>
                <a:lnTo>
                  <a:pt x="0" y="4338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11486735" y="8418924"/>
            <a:ext cx="682975" cy="629176"/>
          </a:xfrm>
          <a:custGeom>
            <a:avLst/>
            <a:gdLst/>
            <a:ahLst/>
            <a:cxnLst/>
            <a:rect l="l" t="t" r="r" b="b"/>
            <a:pathLst>
              <a:path w="682975" h="629176">
                <a:moveTo>
                  <a:pt x="0" y="0"/>
                </a:moveTo>
                <a:lnTo>
                  <a:pt x="682975" y="0"/>
                </a:lnTo>
                <a:lnTo>
                  <a:pt x="682975" y="629175"/>
                </a:lnTo>
                <a:lnTo>
                  <a:pt x="0" y="62917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13045196" y="903414"/>
            <a:ext cx="470996" cy="433894"/>
          </a:xfrm>
          <a:custGeom>
            <a:avLst/>
            <a:gdLst/>
            <a:ahLst/>
            <a:cxnLst/>
            <a:rect l="l" t="t" r="r" b="b"/>
            <a:pathLst>
              <a:path w="470996" h="433894">
                <a:moveTo>
                  <a:pt x="0" y="0"/>
                </a:moveTo>
                <a:lnTo>
                  <a:pt x="470996" y="0"/>
                </a:lnTo>
                <a:lnTo>
                  <a:pt x="470996" y="433894"/>
                </a:lnTo>
                <a:lnTo>
                  <a:pt x="0" y="4338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4980599" y="661059"/>
            <a:ext cx="526156" cy="484709"/>
          </a:xfrm>
          <a:custGeom>
            <a:avLst/>
            <a:gdLst/>
            <a:ahLst/>
            <a:cxnLst/>
            <a:rect l="l" t="t" r="r" b="b"/>
            <a:pathLst>
              <a:path w="526156" h="484709">
                <a:moveTo>
                  <a:pt x="0" y="0"/>
                </a:moveTo>
                <a:lnTo>
                  <a:pt x="526155" y="0"/>
                </a:lnTo>
                <a:lnTo>
                  <a:pt x="526155" y="484709"/>
                </a:lnTo>
                <a:lnTo>
                  <a:pt x="0" y="48470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964691" y="3873415"/>
            <a:ext cx="741091" cy="682713"/>
          </a:xfrm>
          <a:custGeom>
            <a:avLst/>
            <a:gdLst/>
            <a:ahLst/>
            <a:cxnLst/>
            <a:rect l="l" t="t" r="r" b="b"/>
            <a:pathLst>
              <a:path w="741091" h="682713">
                <a:moveTo>
                  <a:pt x="0" y="0"/>
                </a:moveTo>
                <a:lnTo>
                  <a:pt x="741090" y="0"/>
                </a:lnTo>
                <a:lnTo>
                  <a:pt x="741090" y="682713"/>
                </a:lnTo>
                <a:lnTo>
                  <a:pt x="0" y="68271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26" name="TextBox 26"/>
          <p:cNvSpPr txBox="1"/>
          <p:nvPr/>
        </p:nvSpPr>
        <p:spPr>
          <a:xfrm>
            <a:off x="4812030" y="1741219"/>
            <a:ext cx="8980170" cy="9036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419"/>
              </a:lnSpc>
              <a:spcBef>
                <a:spcPct val="0"/>
              </a:spcBef>
            </a:pPr>
            <a:r>
              <a:rPr lang="en-US" sz="5299" b="1">
                <a:solidFill>
                  <a:srgbClr val="00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Hoạt động 1: Tạo cảm xúc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4618836" y="3384608"/>
            <a:ext cx="7144226" cy="6794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99"/>
              </a:lnSpc>
              <a:spcBef>
                <a:spcPct val="0"/>
              </a:spcBef>
            </a:pPr>
            <a:r>
              <a:rPr lang="en-US" sz="3999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-Cô cho trẻ hát bài "Màu hoa" 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4340997" y="4976485"/>
            <a:ext cx="12153686" cy="6794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-Quan sát hình ảnh vườn hoa và trò chuyện với trẻ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959351" y="700077"/>
            <a:ext cx="312956" cy="312956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77362" y="6092995"/>
            <a:ext cx="267762" cy="267762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7478170" y="4741857"/>
            <a:ext cx="267762" cy="267762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4910668" y="1927433"/>
            <a:ext cx="267762" cy="267762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0" y="6865605"/>
            <a:ext cx="2069944" cy="3421395"/>
          </a:xfrm>
          <a:custGeom>
            <a:avLst/>
            <a:gdLst/>
            <a:ahLst/>
            <a:cxnLst/>
            <a:rect l="l" t="t" r="r" b="b"/>
            <a:pathLst>
              <a:path w="2069944" h="3421395">
                <a:moveTo>
                  <a:pt x="0" y="0"/>
                </a:moveTo>
                <a:lnTo>
                  <a:pt x="2069944" y="0"/>
                </a:lnTo>
                <a:lnTo>
                  <a:pt x="2069944" y="3421395"/>
                </a:lnTo>
                <a:lnTo>
                  <a:pt x="0" y="342139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482420" y="6865605"/>
            <a:ext cx="2464851" cy="3476071"/>
          </a:xfrm>
          <a:custGeom>
            <a:avLst/>
            <a:gdLst/>
            <a:ahLst/>
            <a:cxnLst/>
            <a:rect l="l" t="t" r="r" b="b"/>
            <a:pathLst>
              <a:path w="2464851" h="3476071">
                <a:moveTo>
                  <a:pt x="0" y="0"/>
                </a:moveTo>
                <a:lnTo>
                  <a:pt x="2464850" y="0"/>
                </a:lnTo>
                <a:lnTo>
                  <a:pt x="2464850" y="3476071"/>
                </a:lnTo>
                <a:lnTo>
                  <a:pt x="0" y="347607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4239034" y="4123130"/>
            <a:ext cx="1343268" cy="1237455"/>
          </a:xfrm>
          <a:custGeom>
            <a:avLst/>
            <a:gdLst/>
            <a:ahLst/>
            <a:cxnLst/>
            <a:rect l="l" t="t" r="r" b="b"/>
            <a:pathLst>
              <a:path w="1343268" h="1237455">
                <a:moveTo>
                  <a:pt x="0" y="0"/>
                </a:moveTo>
                <a:lnTo>
                  <a:pt x="1343268" y="0"/>
                </a:lnTo>
                <a:lnTo>
                  <a:pt x="1343268" y="1237455"/>
                </a:lnTo>
                <a:lnTo>
                  <a:pt x="0" y="123745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3021283" y="7284635"/>
            <a:ext cx="2561019" cy="3165305"/>
          </a:xfrm>
          <a:custGeom>
            <a:avLst/>
            <a:gdLst/>
            <a:ahLst/>
            <a:cxnLst/>
            <a:rect l="l" t="t" r="r" b="b"/>
            <a:pathLst>
              <a:path w="2561019" h="3165305">
                <a:moveTo>
                  <a:pt x="0" y="0"/>
                </a:moveTo>
                <a:lnTo>
                  <a:pt x="2561019" y="0"/>
                </a:lnTo>
                <a:lnTo>
                  <a:pt x="2561019" y="3165304"/>
                </a:lnTo>
                <a:lnTo>
                  <a:pt x="0" y="316530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5375925" y="6920281"/>
            <a:ext cx="2069944" cy="3421395"/>
          </a:xfrm>
          <a:custGeom>
            <a:avLst/>
            <a:gdLst/>
            <a:ahLst/>
            <a:cxnLst/>
            <a:rect l="l" t="t" r="r" b="b"/>
            <a:pathLst>
              <a:path w="2069944" h="3421395">
                <a:moveTo>
                  <a:pt x="0" y="0"/>
                </a:moveTo>
                <a:lnTo>
                  <a:pt x="2069944" y="0"/>
                </a:lnTo>
                <a:lnTo>
                  <a:pt x="2069944" y="3421395"/>
                </a:lnTo>
                <a:lnTo>
                  <a:pt x="0" y="342139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6679149" y="6973868"/>
            <a:ext cx="2464851" cy="3476071"/>
          </a:xfrm>
          <a:custGeom>
            <a:avLst/>
            <a:gdLst/>
            <a:ahLst/>
            <a:cxnLst/>
            <a:rect l="l" t="t" r="r" b="b"/>
            <a:pathLst>
              <a:path w="2464851" h="3476071">
                <a:moveTo>
                  <a:pt x="0" y="0"/>
                </a:moveTo>
                <a:lnTo>
                  <a:pt x="2464851" y="0"/>
                </a:lnTo>
                <a:lnTo>
                  <a:pt x="2464851" y="3476071"/>
                </a:lnTo>
                <a:lnTo>
                  <a:pt x="0" y="347607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8398369" y="7129251"/>
            <a:ext cx="2561019" cy="3165305"/>
          </a:xfrm>
          <a:custGeom>
            <a:avLst/>
            <a:gdLst/>
            <a:ahLst/>
            <a:cxnLst/>
            <a:rect l="l" t="t" r="r" b="b"/>
            <a:pathLst>
              <a:path w="2561019" h="3165305">
                <a:moveTo>
                  <a:pt x="0" y="0"/>
                </a:moveTo>
                <a:lnTo>
                  <a:pt x="2561019" y="0"/>
                </a:lnTo>
                <a:lnTo>
                  <a:pt x="2561019" y="3165305"/>
                </a:lnTo>
                <a:lnTo>
                  <a:pt x="0" y="316530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0572750" y="6865605"/>
            <a:ext cx="2069944" cy="3421395"/>
          </a:xfrm>
          <a:custGeom>
            <a:avLst/>
            <a:gdLst/>
            <a:ahLst/>
            <a:cxnLst/>
            <a:rect l="l" t="t" r="r" b="b"/>
            <a:pathLst>
              <a:path w="2069944" h="3421395">
                <a:moveTo>
                  <a:pt x="0" y="0"/>
                </a:moveTo>
                <a:lnTo>
                  <a:pt x="2069944" y="0"/>
                </a:lnTo>
                <a:lnTo>
                  <a:pt x="2069944" y="3421395"/>
                </a:lnTo>
                <a:lnTo>
                  <a:pt x="0" y="342139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11726926" y="6973868"/>
            <a:ext cx="2464851" cy="3476071"/>
          </a:xfrm>
          <a:custGeom>
            <a:avLst/>
            <a:gdLst/>
            <a:ahLst/>
            <a:cxnLst/>
            <a:rect l="l" t="t" r="r" b="b"/>
            <a:pathLst>
              <a:path w="2464851" h="3476071">
                <a:moveTo>
                  <a:pt x="0" y="0"/>
                </a:moveTo>
                <a:lnTo>
                  <a:pt x="2464850" y="0"/>
                </a:lnTo>
                <a:lnTo>
                  <a:pt x="2464850" y="3476071"/>
                </a:lnTo>
                <a:lnTo>
                  <a:pt x="0" y="347607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13595194" y="7284635"/>
            <a:ext cx="2561019" cy="3165305"/>
          </a:xfrm>
          <a:custGeom>
            <a:avLst/>
            <a:gdLst/>
            <a:ahLst/>
            <a:cxnLst/>
            <a:rect l="l" t="t" r="r" b="b"/>
            <a:pathLst>
              <a:path w="2561019" h="3165305">
                <a:moveTo>
                  <a:pt x="0" y="0"/>
                </a:moveTo>
                <a:lnTo>
                  <a:pt x="2561019" y="0"/>
                </a:lnTo>
                <a:lnTo>
                  <a:pt x="2561019" y="3165304"/>
                </a:lnTo>
                <a:lnTo>
                  <a:pt x="0" y="316530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15948675" y="7028544"/>
            <a:ext cx="2069944" cy="3421395"/>
          </a:xfrm>
          <a:custGeom>
            <a:avLst/>
            <a:gdLst/>
            <a:ahLst/>
            <a:cxnLst/>
            <a:rect l="l" t="t" r="r" b="b"/>
            <a:pathLst>
              <a:path w="2069944" h="3421395">
                <a:moveTo>
                  <a:pt x="0" y="0"/>
                </a:moveTo>
                <a:lnTo>
                  <a:pt x="2069944" y="0"/>
                </a:lnTo>
                <a:lnTo>
                  <a:pt x="2069944" y="3421395"/>
                </a:lnTo>
                <a:lnTo>
                  <a:pt x="0" y="342139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13684836" y="4875738"/>
            <a:ext cx="1190868" cy="1097060"/>
          </a:xfrm>
          <a:custGeom>
            <a:avLst/>
            <a:gdLst/>
            <a:ahLst/>
            <a:cxnLst/>
            <a:rect l="l" t="t" r="r" b="b"/>
            <a:pathLst>
              <a:path w="1190868" h="1097060">
                <a:moveTo>
                  <a:pt x="0" y="0"/>
                </a:moveTo>
                <a:lnTo>
                  <a:pt x="1190868" y="0"/>
                </a:lnTo>
                <a:lnTo>
                  <a:pt x="1190868" y="1097060"/>
                </a:lnTo>
                <a:lnTo>
                  <a:pt x="0" y="10970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8472366" y="4257011"/>
            <a:ext cx="1343268" cy="1237455"/>
          </a:xfrm>
          <a:custGeom>
            <a:avLst/>
            <a:gdLst/>
            <a:ahLst/>
            <a:cxnLst/>
            <a:rect l="l" t="t" r="r" b="b"/>
            <a:pathLst>
              <a:path w="1343268" h="1237455">
                <a:moveTo>
                  <a:pt x="0" y="0"/>
                </a:moveTo>
                <a:lnTo>
                  <a:pt x="1343268" y="0"/>
                </a:lnTo>
                <a:lnTo>
                  <a:pt x="1343268" y="1237455"/>
                </a:lnTo>
                <a:lnTo>
                  <a:pt x="0" y="123745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5739263" y="1927433"/>
            <a:ext cx="1343268" cy="1237455"/>
          </a:xfrm>
          <a:custGeom>
            <a:avLst/>
            <a:gdLst/>
            <a:ahLst/>
            <a:cxnLst/>
            <a:rect l="l" t="t" r="r" b="b"/>
            <a:pathLst>
              <a:path w="1343268" h="1237455">
                <a:moveTo>
                  <a:pt x="0" y="0"/>
                </a:moveTo>
                <a:lnTo>
                  <a:pt x="1343267" y="0"/>
                </a:lnTo>
                <a:lnTo>
                  <a:pt x="1343267" y="1237455"/>
                </a:lnTo>
                <a:lnTo>
                  <a:pt x="0" y="123745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11772562" y="2546161"/>
            <a:ext cx="1343268" cy="1237455"/>
          </a:xfrm>
          <a:custGeom>
            <a:avLst/>
            <a:gdLst/>
            <a:ahLst/>
            <a:cxnLst/>
            <a:rect l="l" t="t" r="r" b="b"/>
            <a:pathLst>
              <a:path w="1343268" h="1237455">
                <a:moveTo>
                  <a:pt x="0" y="0"/>
                </a:moveTo>
                <a:lnTo>
                  <a:pt x="1343267" y="0"/>
                </a:lnTo>
                <a:lnTo>
                  <a:pt x="1343267" y="1237454"/>
                </a:lnTo>
                <a:lnTo>
                  <a:pt x="0" y="123745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29" name="TextBox 29"/>
          <p:cNvSpPr txBox="1"/>
          <p:nvPr/>
        </p:nvSpPr>
        <p:spPr>
          <a:xfrm>
            <a:off x="4814991" y="3269053"/>
            <a:ext cx="7999809" cy="9271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99"/>
              </a:lnSpc>
              <a:spcBef>
                <a:spcPct val="0"/>
              </a:spcBef>
            </a:pPr>
            <a:r>
              <a:rPr lang="en-US" sz="5499" b="1">
                <a:solidFill>
                  <a:srgbClr val="00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Hoạt động 2: Nội dung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959351" y="700077"/>
            <a:ext cx="312956" cy="312956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77362" y="6092995"/>
            <a:ext cx="267762" cy="267762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7478170" y="4741857"/>
            <a:ext cx="267762" cy="267762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4910668" y="1927433"/>
            <a:ext cx="267762" cy="267762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2942931" y="4167051"/>
            <a:ext cx="2711736" cy="2697936"/>
          </a:xfrm>
          <a:custGeom>
            <a:avLst/>
            <a:gdLst/>
            <a:ahLst/>
            <a:cxnLst/>
            <a:rect l="l" t="t" r="r" b="b"/>
            <a:pathLst>
              <a:path w="2711736" h="2697936">
                <a:moveTo>
                  <a:pt x="0" y="0"/>
                </a:moveTo>
                <a:lnTo>
                  <a:pt x="2711737" y="0"/>
                </a:lnTo>
                <a:lnTo>
                  <a:pt x="2711737" y="2697936"/>
                </a:lnTo>
                <a:lnTo>
                  <a:pt x="0" y="269793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4760278" y="4202431"/>
            <a:ext cx="1487971" cy="1346614"/>
          </a:xfrm>
          <a:custGeom>
            <a:avLst/>
            <a:gdLst/>
            <a:ahLst/>
            <a:cxnLst/>
            <a:rect l="l" t="t" r="r" b="b"/>
            <a:pathLst>
              <a:path w="1487971" h="1346614">
                <a:moveTo>
                  <a:pt x="0" y="0"/>
                </a:moveTo>
                <a:lnTo>
                  <a:pt x="1487972" y="0"/>
                </a:lnTo>
                <a:lnTo>
                  <a:pt x="1487972" y="1346614"/>
                </a:lnTo>
                <a:lnTo>
                  <a:pt x="0" y="134661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8608990" y="2646329"/>
            <a:ext cx="2711736" cy="2697936"/>
          </a:xfrm>
          <a:custGeom>
            <a:avLst/>
            <a:gdLst/>
            <a:ahLst/>
            <a:cxnLst/>
            <a:rect l="l" t="t" r="r" b="b"/>
            <a:pathLst>
              <a:path w="2711736" h="2697936">
                <a:moveTo>
                  <a:pt x="0" y="0"/>
                </a:moveTo>
                <a:lnTo>
                  <a:pt x="2711736" y="0"/>
                </a:lnTo>
                <a:lnTo>
                  <a:pt x="2711736" y="2697936"/>
                </a:lnTo>
                <a:lnTo>
                  <a:pt x="0" y="269793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-59933" y="-177003"/>
            <a:ext cx="3809628" cy="3033849"/>
          </a:xfrm>
          <a:custGeom>
            <a:avLst/>
            <a:gdLst/>
            <a:ahLst/>
            <a:cxnLst/>
            <a:rect l="l" t="t" r="r" b="b"/>
            <a:pathLst>
              <a:path w="3809628" h="3033849">
                <a:moveTo>
                  <a:pt x="0" y="0"/>
                </a:moveTo>
                <a:lnTo>
                  <a:pt x="3809628" y="0"/>
                </a:lnTo>
                <a:lnTo>
                  <a:pt x="3809628" y="3033849"/>
                </a:lnTo>
                <a:lnTo>
                  <a:pt x="0" y="303384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4910668" y="231020"/>
            <a:ext cx="3122590" cy="1595359"/>
          </a:xfrm>
          <a:custGeom>
            <a:avLst/>
            <a:gdLst/>
            <a:ahLst/>
            <a:cxnLst/>
            <a:rect l="l" t="t" r="r" b="b"/>
            <a:pathLst>
              <a:path w="3122590" h="1595359">
                <a:moveTo>
                  <a:pt x="0" y="0"/>
                </a:moveTo>
                <a:lnTo>
                  <a:pt x="3122590" y="0"/>
                </a:lnTo>
                <a:lnTo>
                  <a:pt x="3122590" y="1595360"/>
                </a:lnTo>
                <a:lnTo>
                  <a:pt x="0" y="159536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8935009" y="700077"/>
            <a:ext cx="3122590" cy="1595359"/>
          </a:xfrm>
          <a:custGeom>
            <a:avLst/>
            <a:gdLst/>
            <a:ahLst/>
            <a:cxnLst/>
            <a:rect l="l" t="t" r="r" b="b"/>
            <a:pathLst>
              <a:path w="3122590" h="1595359">
                <a:moveTo>
                  <a:pt x="0" y="0"/>
                </a:moveTo>
                <a:lnTo>
                  <a:pt x="3122590" y="0"/>
                </a:lnTo>
                <a:lnTo>
                  <a:pt x="3122590" y="1595360"/>
                </a:lnTo>
                <a:lnTo>
                  <a:pt x="0" y="159536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4355581" y="332074"/>
            <a:ext cx="3122590" cy="1595359"/>
          </a:xfrm>
          <a:custGeom>
            <a:avLst/>
            <a:gdLst/>
            <a:ahLst/>
            <a:cxnLst/>
            <a:rect l="l" t="t" r="r" b="b"/>
            <a:pathLst>
              <a:path w="3122590" h="1595359">
                <a:moveTo>
                  <a:pt x="0" y="0"/>
                </a:moveTo>
                <a:lnTo>
                  <a:pt x="3122589" y="0"/>
                </a:lnTo>
                <a:lnTo>
                  <a:pt x="3122589" y="1595359"/>
                </a:lnTo>
                <a:lnTo>
                  <a:pt x="0" y="159535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0" y="9258300"/>
            <a:ext cx="4718181" cy="1063735"/>
          </a:xfrm>
          <a:custGeom>
            <a:avLst/>
            <a:gdLst/>
            <a:ahLst/>
            <a:cxnLst/>
            <a:rect l="l" t="t" r="r" b="b"/>
            <a:pathLst>
              <a:path w="4718181" h="1063735">
                <a:moveTo>
                  <a:pt x="0" y="0"/>
                </a:moveTo>
                <a:lnTo>
                  <a:pt x="4718181" y="0"/>
                </a:lnTo>
                <a:lnTo>
                  <a:pt x="4718181" y="1063735"/>
                </a:lnTo>
                <a:lnTo>
                  <a:pt x="0" y="106373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0" y="6864987"/>
            <a:ext cx="2942931" cy="3422013"/>
          </a:xfrm>
          <a:custGeom>
            <a:avLst/>
            <a:gdLst/>
            <a:ahLst/>
            <a:cxnLst/>
            <a:rect l="l" t="t" r="r" b="b"/>
            <a:pathLst>
              <a:path w="2942931" h="3422013">
                <a:moveTo>
                  <a:pt x="0" y="0"/>
                </a:moveTo>
                <a:lnTo>
                  <a:pt x="2942931" y="0"/>
                </a:lnTo>
                <a:lnTo>
                  <a:pt x="2942931" y="3422013"/>
                </a:lnTo>
                <a:lnTo>
                  <a:pt x="0" y="342201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3" name="TextBox 23"/>
          <p:cNvSpPr txBox="1"/>
          <p:nvPr/>
        </p:nvSpPr>
        <p:spPr>
          <a:xfrm>
            <a:off x="3749694" y="3023870"/>
            <a:ext cx="10880705" cy="755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159"/>
              </a:lnSpc>
              <a:spcBef>
                <a:spcPct val="0"/>
              </a:spcBef>
            </a:pPr>
            <a:r>
              <a:rPr lang="en-US" sz="4399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Lần 1: Cô kể diễn cảm kèm cử chỉ điệu bộ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5504812" y="4359580"/>
            <a:ext cx="9809679" cy="755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59"/>
              </a:lnSpc>
              <a:spcBef>
                <a:spcPct val="0"/>
              </a:spcBef>
            </a:pPr>
            <a:r>
              <a:rPr lang="en-US" sz="4399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Cô giới thiệu tên truyện và tên tác giả</a:t>
            </a:r>
          </a:p>
        </p:txBody>
      </p:sp>
      <p:sp>
        <p:nvSpPr>
          <p:cNvPr id="25" name="Freeform 25"/>
          <p:cNvSpPr/>
          <p:nvPr/>
        </p:nvSpPr>
        <p:spPr>
          <a:xfrm>
            <a:off x="4718181" y="9208137"/>
            <a:ext cx="4718181" cy="1063735"/>
          </a:xfrm>
          <a:custGeom>
            <a:avLst/>
            <a:gdLst/>
            <a:ahLst/>
            <a:cxnLst/>
            <a:rect l="l" t="t" r="r" b="b"/>
            <a:pathLst>
              <a:path w="4718181" h="1063735">
                <a:moveTo>
                  <a:pt x="0" y="0"/>
                </a:moveTo>
                <a:lnTo>
                  <a:pt x="4718180" y="0"/>
                </a:lnTo>
                <a:lnTo>
                  <a:pt x="4718180" y="1063735"/>
                </a:lnTo>
                <a:lnTo>
                  <a:pt x="0" y="106373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9436361" y="9258300"/>
            <a:ext cx="4718181" cy="1063735"/>
          </a:xfrm>
          <a:custGeom>
            <a:avLst/>
            <a:gdLst/>
            <a:ahLst/>
            <a:cxnLst/>
            <a:rect l="l" t="t" r="r" b="b"/>
            <a:pathLst>
              <a:path w="4718181" h="1063735">
                <a:moveTo>
                  <a:pt x="0" y="0"/>
                </a:moveTo>
                <a:lnTo>
                  <a:pt x="4718181" y="0"/>
                </a:lnTo>
                <a:lnTo>
                  <a:pt x="4718181" y="1063735"/>
                </a:lnTo>
                <a:lnTo>
                  <a:pt x="0" y="106373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14154542" y="9258300"/>
            <a:ext cx="4718181" cy="1063735"/>
          </a:xfrm>
          <a:custGeom>
            <a:avLst/>
            <a:gdLst/>
            <a:ahLst/>
            <a:cxnLst/>
            <a:rect l="l" t="t" r="r" b="b"/>
            <a:pathLst>
              <a:path w="4718181" h="1063735">
                <a:moveTo>
                  <a:pt x="0" y="0"/>
                </a:moveTo>
                <a:lnTo>
                  <a:pt x="4718181" y="0"/>
                </a:lnTo>
                <a:lnTo>
                  <a:pt x="4718181" y="1063735"/>
                </a:lnTo>
                <a:lnTo>
                  <a:pt x="0" y="106373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15164635" y="6864987"/>
            <a:ext cx="3123365" cy="3422013"/>
          </a:xfrm>
          <a:custGeom>
            <a:avLst/>
            <a:gdLst/>
            <a:ahLst/>
            <a:cxnLst/>
            <a:rect l="l" t="t" r="r" b="b"/>
            <a:pathLst>
              <a:path w="3123365" h="3422013">
                <a:moveTo>
                  <a:pt x="0" y="0"/>
                </a:moveTo>
                <a:lnTo>
                  <a:pt x="3123365" y="0"/>
                </a:lnTo>
                <a:lnTo>
                  <a:pt x="3123365" y="3422013"/>
                </a:lnTo>
                <a:lnTo>
                  <a:pt x="0" y="342201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3328721" y="638479"/>
            <a:ext cx="1440097" cy="1282929"/>
          </a:xfrm>
          <a:custGeom>
            <a:avLst/>
            <a:gdLst/>
            <a:ahLst/>
            <a:cxnLst/>
            <a:rect l="l" t="t" r="r" b="b"/>
            <a:pathLst>
              <a:path w="1440097" h="1282929">
                <a:moveTo>
                  <a:pt x="1440096" y="0"/>
                </a:moveTo>
                <a:lnTo>
                  <a:pt x="0" y="0"/>
                </a:lnTo>
                <a:lnTo>
                  <a:pt x="0" y="1282929"/>
                </a:lnTo>
                <a:lnTo>
                  <a:pt x="1440096" y="1282929"/>
                </a:lnTo>
                <a:lnTo>
                  <a:pt x="1440096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034754" y="3994129"/>
            <a:ext cx="1363919" cy="1215065"/>
          </a:xfrm>
          <a:custGeom>
            <a:avLst/>
            <a:gdLst/>
            <a:ahLst/>
            <a:cxnLst/>
            <a:rect l="l" t="t" r="r" b="b"/>
            <a:pathLst>
              <a:path w="1363919" h="1215065">
                <a:moveTo>
                  <a:pt x="0" y="0"/>
                </a:moveTo>
                <a:lnTo>
                  <a:pt x="1363919" y="0"/>
                </a:lnTo>
                <a:lnTo>
                  <a:pt x="1363919" y="1215065"/>
                </a:lnTo>
                <a:lnTo>
                  <a:pt x="0" y="121506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6529841" y="5209194"/>
            <a:ext cx="267762" cy="267762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490738" y="5777287"/>
            <a:ext cx="267762" cy="267762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5448952" y="1748799"/>
            <a:ext cx="267762" cy="267762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2463350" y="894819"/>
            <a:ext cx="267762" cy="267762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>
            <a:off x="9225624" y="1541994"/>
            <a:ext cx="1363919" cy="1215065"/>
          </a:xfrm>
          <a:custGeom>
            <a:avLst/>
            <a:gdLst/>
            <a:ahLst/>
            <a:cxnLst/>
            <a:rect l="l" t="t" r="r" b="b"/>
            <a:pathLst>
              <a:path w="1363919" h="1215065">
                <a:moveTo>
                  <a:pt x="0" y="0"/>
                </a:moveTo>
                <a:lnTo>
                  <a:pt x="1363919" y="0"/>
                </a:lnTo>
                <a:lnTo>
                  <a:pt x="1363919" y="1215065"/>
                </a:lnTo>
                <a:lnTo>
                  <a:pt x="0" y="121506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3750297" y="1067331"/>
            <a:ext cx="11018520" cy="8540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99"/>
              </a:lnSpc>
              <a:spcBef>
                <a:spcPct val="0"/>
              </a:spcBef>
            </a:pPr>
            <a:r>
              <a:rPr lang="en-US" sz="4999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Lần 2: Cô kể kèm hình ảnh minh hoạ </a:t>
            </a:r>
          </a:p>
        </p:txBody>
      </p:sp>
      <p:sp>
        <p:nvSpPr>
          <p:cNvPr id="18" name="Freeform 18"/>
          <p:cNvSpPr/>
          <p:nvPr/>
        </p:nvSpPr>
        <p:spPr>
          <a:xfrm>
            <a:off x="3068337" y="1748799"/>
            <a:ext cx="1363919" cy="1215065"/>
          </a:xfrm>
          <a:custGeom>
            <a:avLst/>
            <a:gdLst/>
            <a:ahLst/>
            <a:cxnLst/>
            <a:rect l="l" t="t" r="r" b="b"/>
            <a:pathLst>
              <a:path w="1363919" h="1215065">
                <a:moveTo>
                  <a:pt x="0" y="0"/>
                </a:moveTo>
                <a:lnTo>
                  <a:pt x="1363919" y="0"/>
                </a:lnTo>
                <a:lnTo>
                  <a:pt x="1363919" y="1215065"/>
                </a:lnTo>
                <a:lnTo>
                  <a:pt x="0" y="121506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3525001" y="3386597"/>
            <a:ext cx="1363919" cy="1215065"/>
          </a:xfrm>
          <a:custGeom>
            <a:avLst/>
            <a:gdLst/>
            <a:ahLst/>
            <a:cxnLst/>
            <a:rect l="l" t="t" r="r" b="b"/>
            <a:pathLst>
              <a:path w="1363919" h="1215065">
                <a:moveTo>
                  <a:pt x="0" y="0"/>
                </a:moveTo>
                <a:lnTo>
                  <a:pt x="1363919" y="0"/>
                </a:lnTo>
                <a:lnTo>
                  <a:pt x="1363919" y="1215065"/>
                </a:lnTo>
                <a:lnTo>
                  <a:pt x="0" y="121506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3911989" y="6894113"/>
            <a:ext cx="1363919" cy="1215065"/>
          </a:xfrm>
          <a:custGeom>
            <a:avLst/>
            <a:gdLst/>
            <a:ahLst/>
            <a:cxnLst/>
            <a:rect l="l" t="t" r="r" b="b"/>
            <a:pathLst>
              <a:path w="1363919" h="1215065">
                <a:moveTo>
                  <a:pt x="0" y="0"/>
                </a:moveTo>
                <a:lnTo>
                  <a:pt x="1363919" y="0"/>
                </a:lnTo>
                <a:lnTo>
                  <a:pt x="1363919" y="1215065"/>
                </a:lnTo>
                <a:lnTo>
                  <a:pt x="0" y="121506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1889327" y="6534599"/>
            <a:ext cx="1363919" cy="1215065"/>
          </a:xfrm>
          <a:custGeom>
            <a:avLst/>
            <a:gdLst/>
            <a:ahLst/>
            <a:cxnLst/>
            <a:rect l="l" t="t" r="r" b="b"/>
            <a:pathLst>
              <a:path w="1363919" h="1215065">
                <a:moveTo>
                  <a:pt x="0" y="0"/>
                </a:moveTo>
                <a:lnTo>
                  <a:pt x="1363919" y="0"/>
                </a:lnTo>
                <a:lnTo>
                  <a:pt x="1363919" y="1215064"/>
                </a:lnTo>
                <a:lnTo>
                  <a:pt x="0" y="121506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394581" y="421168"/>
            <a:ext cx="1363919" cy="1215065"/>
          </a:xfrm>
          <a:custGeom>
            <a:avLst/>
            <a:gdLst/>
            <a:ahLst/>
            <a:cxnLst/>
            <a:rect l="l" t="t" r="r" b="b"/>
            <a:pathLst>
              <a:path w="1363919" h="1215065">
                <a:moveTo>
                  <a:pt x="0" y="0"/>
                </a:moveTo>
                <a:lnTo>
                  <a:pt x="1363919" y="0"/>
                </a:lnTo>
                <a:lnTo>
                  <a:pt x="1363919" y="1215064"/>
                </a:lnTo>
                <a:lnTo>
                  <a:pt x="0" y="121506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8462041" y="5264364"/>
            <a:ext cx="1363919" cy="1215065"/>
          </a:xfrm>
          <a:custGeom>
            <a:avLst/>
            <a:gdLst/>
            <a:ahLst/>
            <a:cxnLst/>
            <a:rect l="l" t="t" r="r" b="b"/>
            <a:pathLst>
              <a:path w="1363919" h="1215065">
                <a:moveTo>
                  <a:pt x="0" y="0"/>
                </a:moveTo>
                <a:lnTo>
                  <a:pt x="1363918" y="0"/>
                </a:lnTo>
                <a:lnTo>
                  <a:pt x="1363918" y="1215065"/>
                </a:lnTo>
                <a:lnTo>
                  <a:pt x="0" y="121506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15316613" y="7804834"/>
            <a:ext cx="1363919" cy="1215065"/>
          </a:xfrm>
          <a:custGeom>
            <a:avLst/>
            <a:gdLst/>
            <a:ahLst/>
            <a:cxnLst/>
            <a:rect l="l" t="t" r="r" b="b"/>
            <a:pathLst>
              <a:path w="1363919" h="1215065">
                <a:moveTo>
                  <a:pt x="0" y="0"/>
                </a:moveTo>
                <a:lnTo>
                  <a:pt x="1363919" y="0"/>
                </a:lnTo>
                <a:lnTo>
                  <a:pt x="1363919" y="1215064"/>
                </a:lnTo>
                <a:lnTo>
                  <a:pt x="0" y="121506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1624619" y="4656832"/>
            <a:ext cx="1363919" cy="1215065"/>
          </a:xfrm>
          <a:custGeom>
            <a:avLst/>
            <a:gdLst/>
            <a:ahLst/>
            <a:cxnLst/>
            <a:rect l="l" t="t" r="r" b="b"/>
            <a:pathLst>
              <a:path w="1363919" h="1215065">
                <a:moveTo>
                  <a:pt x="0" y="0"/>
                </a:moveTo>
                <a:lnTo>
                  <a:pt x="1363919" y="0"/>
                </a:lnTo>
                <a:lnTo>
                  <a:pt x="1363919" y="1215064"/>
                </a:lnTo>
                <a:lnTo>
                  <a:pt x="0" y="121506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0" y="6590319"/>
            <a:ext cx="2701938" cy="3696681"/>
          </a:xfrm>
          <a:custGeom>
            <a:avLst/>
            <a:gdLst/>
            <a:ahLst/>
            <a:cxnLst/>
            <a:rect l="l" t="t" r="r" b="b"/>
            <a:pathLst>
              <a:path w="2701938" h="3696681">
                <a:moveTo>
                  <a:pt x="0" y="0"/>
                </a:moveTo>
                <a:lnTo>
                  <a:pt x="2701938" y="0"/>
                </a:lnTo>
                <a:lnTo>
                  <a:pt x="2701938" y="3696681"/>
                </a:lnTo>
                <a:lnTo>
                  <a:pt x="0" y="36966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13253246" y="6770774"/>
            <a:ext cx="4644853" cy="3698992"/>
          </a:xfrm>
          <a:custGeom>
            <a:avLst/>
            <a:gdLst/>
            <a:ahLst/>
            <a:cxnLst/>
            <a:rect l="l" t="t" r="r" b="b"/>
            <a:pathLst>
              <a:path w="4644853" h="3698992">
                <a:moveTo>
                  <a:pt x="0" y="0"/>
                </a:moveTo>
                <a:lnTo>
                  <a:pt x="4644852" y="0"/>
                </a:lnTo>
                <a:lnTo>
                  <a:pt x="4644852" y="3698992"/>
                </a:lnTo>
                <a:lnTo>
                  <a:pt x="0" y="36989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8" name="TextBox 28"/>
          <p:cNvSpPr txBox="1"/>
          <p:nvPr/>
        </p:nvSpPr>
        <p:spPr>
          <a:xfrm>
            <a:off x="3772628" y="2335866"/>
            <a:ext cx="10476772" cy="7124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879"/>
              </a:lnSpc>
              <a:spcBef>
                <a:spcPct val="0"/>
              </a:spcBef>
            </a:pPr>
            <a:r>
              <a:rPr lang="en-US" sz="4199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-Cô hỏi trẻ tên truyện - tên người sưu tầm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3750296" y="3465714"/>
            <a:ext cx="13913560" cy="7124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79"/>
              </a:lnSpc>
              <a:spcBef>
                <a:spcPct val="0"/>
              </a:spcBef>
            </a:pPr>
            <a:r>
              <a:rPr lang="en-US" sz="4199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- Cô vừa kể cho con nghe câu chuyện nói về cây hoa gì?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3750297" y="4425836"/>
            <a:ext cx="11138623" cy="7124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79"/>
              </a:lnSpc>
              <a:spcBef>
                <a:spcPct val="0"/>
              </a:spcBef>
            </a:pPr>
            <a:r>
              <a:rPr lang="en-US" sz="4199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- Trong câu chuyện có những nhân vật nào?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3733870" y="5371652"/>
            <a:ext cx="4611225" cy="7124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79"/>
              </a:lnSpc>
              <a:spcBef>
                <a:spcPct val="0"/>
              </a:spcBef>
            </a:pPr>
            <a:r>
              <a:rPr lang="en-US" sz="4199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- Vì sao cây khóc ?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3750296" y="6402660"/>
            <a:ext cx="7345323" cy="7124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79"/>
              </a:lnSpc>
              <a:spcBef>
                <a:spcPct val="0"/>
              </a:spcBef>
            </a:pPr>
            <a:r>
              <a:rPr lang="en-US" sz="4199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- Thế ai đã tặng hoa cho cây? 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3750297" y="7382400"/>
            <a:ext cx="9965703" cy="7124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79"/>
              </a:lnSpc>
              <a:spcBef>
                <a:spcPct val="0"/>
              </a:spcBef>
            </a:pPr>
            <a:r>
              <a:rPr lang="en-US" sz="4199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- Từ đấy cây hoa được gọi là cây hoa gì?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3750297" y="8342522"/>
            <a:ext cx="8738156" cy="7124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79"/>
              </a:lnSpc>
              <a:spcBef>
                <a:spcPct val="0"/>
              </a:spcBef>
            </a:pPr>
            <a:r>
              <a:rPr lang="en-US" sz="4199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- Các con thấy gà Mơ như thế nào?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48" r="-448"/>
            </a:stretch>
          </a:blipFill>
        </p:spPr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8575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766711"/>
          </a:xfrm>
          <a:custGeom>
            <a:avLst/>
            <a:gdLst/>
            <a:ahLst/>
            <a:cxnLst/>
            <a:rect l="l" t="t" r="r" b="b"/>
            <a:pathLst>
              <a:path w="18288000" h="10766711">
                <a:moveTo>
                  <a:pt x="0" y="0"/>
                </a:moveTo>
                <a:lnTo>
                  <a:pt x="18288000" y="0"/>
                </a:lnTo>
                <a:lnTo>
                  <a:pt x="18288000" y="10766711"/>
                </a:lnTo>
                <a:lnTo>
                  <a:pt x="0" y="1076671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355" b="-8811"/>
            </a:stretch>
          </a:blipFill>
        </p:spPr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1031" y="0"/>
            <a:ext cx="18125939" cy="10713410"/>
          </a:xfrm>
          <a:custGeom>
            <a:avLst/>
            <a:gdLst/>
            <a:ahLst/>
            <a:cxnLst/>
            <a:rect l="l" t="t" r="r" b="b"/>
            <a:pathLst>
              <a:path w="18125939" h="10713410">
                <a:moveTo>
                  <a:pt x="0" y="0"/>
                </a:moveTo>
                <a:lnTo>
                  <a:pt x="18125938" y="0"/>
                </a:lnTo>
                <a:lnTo>
                  <a:pt x="18125938" y="10713410"/>
                </a:lnTo>
                <a:lnTo>
                  <a:pt x="0" y="1071341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406" b="-8386"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266</Words>
  <Application>Microsoft Office PowerPoint</Application>
  <PresentationFormat>Custom</PresentationFormat>
  <Paragraphs>24</Paragraphs>
  <Slides>18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Noto Sans Bold</vt:lpstr>
      <vt:lpstr>Arial</vt:lpstr>
      <vt:lpstr>Paytone One</vt:lpstr>
      <vt:lpstr>Noto Sans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Truyện: Sự tích hoa mào gà</dc:title>
  <cp:lastModifiedBy>ngocdiep151103@outlook.com.vn</cp:lastModifiedBy>
  <cp:revision>2</cp:revision>
  <dcterms:created xsi:type="dcterms:W3CDTF">2006-08-16T00:00:00Z</dcterms:created>
  <dcterms:modified xsi:type="dcterms:W3CDTF">2026-03-10T15:29:19Z</dcterms:modified>
  <dc:identifier>DAHDjY86sSs</dc:identifier>
</cp:coreProperties>
</file>