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87" r:id="rId2"/>
    <p:sldId id="257" r:id="rId3"/>
    <p:sldId id="266" r:id="rId4"/>
    <p:sldId id="292" r:id="rId5"/>
    <p:sldId id="293" r:id="rId6"/>
    <p:sldId id="294" r:id="rId7"/>
    <p:sldId id="296" r:id="rId8"/>
    <p:sldId id="297" r:id="rId9"/>
    <p:sldId id="299" r:id="rId10"/>
    <p:sldId id="300" r:id="rId11"/>
    <p:sldId id="298" r:id="rId12"/>
    <p:sldId id="274" r:id="rId13"/>
    <p:sldId id="295" r:id="rId14"/>
    <p:sldId id="290" r:id="rId15"/>
    <p:sldId id="291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52" d="100"/>
          <a:sy n="52" d="100"/>
        </p:scale>
        <p:origin x="104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044000" y="591608"/>
            <a:ext cx="16200000" cy="1188000"/>
          </a:xfrm>
        </p:spPr>
        <p:txBody>
          <a:bodyPr/>
          <a:lstStyle>
            <a:lvl1pPr algn="ctr">
              <a:defRPr sz="48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r>
              <a:rPr lang="en-US"/>
              <a:t>Date Area</a:t>
            </a: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147777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3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84910" y="677545"/>
            <a:ext cx="15956915" cy="8875395"/>
          </a:xfrm>
          <a:custGeom>
            <a:avLst/>
            <a:gdLst/>
            <a:ahLst/>
            <a:cxnLst/>
            <a:rect l="l" t="t" r="r" b="b"/>
            <a:pathLst>
              <a:path w="5445223" h="3028605">
                <a:moveTo>
                  <a:pt x="48518" y="0"/>
                </a:moveTo>
                <a:lnTo>
                  <a:pt x="5396705" y="0"/>
                </a:lnTo>
                <a:cubicBezTo>
                  <a:pt x="5423500" y="0"/>
                  <a:pt x="5445223" y="21722"/>
                  <a:pt x="5445223" y="48518"/>
                </a:cubicBezTo>
                <a:lnTo>
                  <a:pt x="5445223" y="2980087"/>
                </a:lnTo>
                <a:cubicBezTo>
                  <a:pt x="5445223" y="3006883"/>
                  <a:pt x="5423500" y="3028605"/>
                  <a:pt x="5396705" y="3028605"/>
                </a:cubicBezTo>
                <a:lnTo>
                  <a:pt x="48518" y="3028605"/>
                </a:lnTo>
                <a:cubicBezTo>
                  <a:pt x="21722" y="3028605"/>
                  <a:pt x="0" y="3006883"/>
                  <a:pt x="0" y="2980087"/>
                </a:cubicBezTo>
                <a:lnTo>
                  <a:pt x="0" y="48518"/>
                </a:lnTo>
                <a:cubicBezTo>
                  <a:pt x="0" y="21722"/>
                  <a:pt x="21722" y="0"/>
                  <a:pt x="48518" y="0"/>
                </a:cubicBezTo>
                <a:close/>
              </a:path>
            </a:pathLst>
          </a:custGeom>
          <a:solidFill>
            <a:srgbClr val="FFFFFF">
              <a:alpha val="96863"/>
            </a:srgbClr>
          </a:solidFill>
          <a:ln w="85725" cap="rnd">
            <a:solidFill>
              <a:srgbClr val="D7576F">
                <a:alpha val="96863"/>
              </a:srgbClr>
            </a:solidFill>
            <a:prstDash val="lgDash"/>
            <a:round/>
          </a:ln>
        </p:spPr>
      </p:sp>
      <p:sp>
        <p:nvSpPr>
          <p:cNvPr id="7" name="Freeform 7"/>
          <p:cNvSpPr/>
          <p:nvPr/>
        </p:nvSpPr>
        <p:spPr>
          <a:xfrm>
            <a:off x="187637" y="5759773"/>
            <a:ext cx="4477224" cy="4307462"/>
          </a:xfrm>
          <a:custGeom>
            <a:avLst/>
            <a:gdLst/>
            <a:ahLst/>
            <a:cxnLst/>
            <a:rect l="l" t="t" r="r" b="b"/>
            <a:pathLst>
              <a:path w="4477224" h="4307462">
                <a:moveTo>
                  <a:pt x="0" y="0"/>
                </a:moveTo>
                <a:lnTo>
                  <a:pt x="4477223" y="0"/>
                </a:lnTo>
                <a:lnTo>
                  <a:pt x="4477223" y="4307463"/>
                </a:lnTo>
                <a:lnTo>
                  <a:pt x="0" y="43074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132682">
            <a:off x="15262556" y="-109231"/>
            <a:ext cx="3260268" cy="3089395"/>
          </a:xfrm>
          <a:custGeom>
            <a:avLst/>
            <a:gdLst/>
            <a:ahLst/>
            <a:cxnLst/>
            <a:rect l="l" t="t" r="r" b="b"/>
            <a:pathLst>
              <a:path w="3260268" h="3089395">
                <a:moveTo>
                  <a:pt x="0" y="0"/>
                </a:moveTo>
                <a:lnTo>
                  <a:pt x="3260269" y="0"/>
                </a:lnTo>
                <a:lnTo>
                  <a:pt x="3260269" y="3089395"/>
                </a:lnTo>
                <a:lnTo>
                  <a:pt x="0" y="30893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 Box 8"/>
          <p:cNvSpPr txBox="1"/>
          <p:nvPr/>
        </p:nvSpPr>
        <p:spPr>
          <a:xfrm>
            <a:off x="5346680" y="2171700"/>
            <a:ext cx="8827770" cy="44380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nl-NL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</a:t>
            </a:r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thẩm mỹ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hoạt động: NDTT:</a:t>
            </a:r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Vận động ứng dụng bộ gõ cơ thể bài hát “Inh lả ơi” – Dân ca Thái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NDKH: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“Non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TCÂN: </a:t>
            </a:r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điệu vui nhộn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tượng:</a:t>
            </a:r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Mẫu giáo 4- 5 tuổi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kiến thời gian tổ chức hoạt động: </a:t>
            </a:r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20 phút đến 25 phút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nl-NL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</a:t>
            </a:r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Phạm Hoa Mai</a:t>
            </a:r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LAO~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0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LAO~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0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on nước hữu t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0" y="4076700"/>
            <a:ext cx="2613025" cy="14595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on nước hữu t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0" y="4076700"/>
            <a:ext cx="2613025" cy="145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1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437" y="1153208"/>
            <a:ext cx="13549746" cy="90331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14463"/>
            <a:ext cx="17782311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r>
              <a:rPr lang="en-US" sz="58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ĐIỆU VUI NHỘN</a:t>
            </a:r>
          </a:p>
        </p:txBody>
      </p:sp>
    </p:spTree>
    <p:extLst>
      <p:ext uri="{BB962C8B-B14F-4D97-AF65-F5344CB8AC3E}">
        <p14:creationId xmlns:p14="http://schemas.microsoft.com/office/powerpoint/2010/main" val="3636104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14463"/>
            <a:ext cx="17782311" cy="992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8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TRÒ CHƠI </a:t>
            </a:r>
            <a:r>
              <a:rPr lang="en-US" sz="58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ĐIỆU VUI NHỘN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8080" y="1153208"/>
            <a:ext cx="13575560" cy="9050373"/>
          </a:xfrm>
          <a:prstGeom prst="rect">
            <a:avLst/>
          </a:prstGeom>
        </p:spPr>
      </p:pic>
      <p:pic>
        <p:nvPicPr>
          <p:cNvPr id="3" name="TRÒ CHƠI GIAI ĐIỆU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41743" y="10287001"/>
            <a:ext cx="1304223" cy="980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1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7318216209145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84241" y="7124700"/>
            <a:ext cx="1238885" cy="22580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8463260" y="1272540"/>
            <a:ext cx="24917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/>
              <a:t>NHẠC MỞ ĐẦU </a:t>
            </a:r>
          </a:p>
          <a:p>
            <a:endParaRPr lang="vi-V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5181600" y="4457700"/>
            <a:ext cx="8991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88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Ngày hội âm nhạc</a:t>
            </a:r>
            <a:endParaRPr lang="en-US" sz="8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15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3000">
                <p:cTn id="7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HLAO~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LAO~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44800" y="8648700"/>
            <a:ext cx="1289504" cy="128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0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LAO~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68600" y="8953500"/>
            <a:ext cx="1006475" cy="100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99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LAO~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2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LAO~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4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LAO~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LAO~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3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103</Words>
  <Application>Microsoft Office PowerPoint</Application>
  <PresentationFormat>Custom</PresentationFormat>
  <Paragraphs>11</Paragraphs>
  <Slides>15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LỜI RU NÚI RỪNG</dc:title>
  <dc:creator/>
  <cp:lastModifiedBy>Admin</cp:lastModifiedBy>
  <cp:revision>10</cp:revision>
  <dcterms:created xsi:type="dcterms:W3CDTF">2006-08-16T00:00:00Z</dcterms:created>
  <dcterms:modified xsi:type="dcterms:W3CDTF">2026-04-15T01:24:34Z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A23CFE63C0524DFE9962FB21042AC6A2_12</vt:lpwstr>
  </property>
  <property fmtid="{D5CDD505-2E9C-101B-9397-08002B2CF9AE}" pid="3" name="KSOProductBuildVer">
    <vt:lpwstr>1033-12.2.0.23155</vt:lpwstr>
  </property>
</Properties>
</file>