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72" r:id="rId6"/>
    <p:sldId id="259" r:id="rId7"/>
    <p:sldId id="260" r:id="rId8"/>
    <p:sldId id="261" r:id="rId9"/>
    <p:sldId id="285" r:id="rId10"/>
    <p:sldId id="273" r:id="rId11"/>
    <p:sldId id="274" r:id="rId12"/>
    <p:sldId id="286" r:id="rId13"/>
    <p:sldId id="263" r:id="rId14"/>
    <p:sldId id="275" r:id="rId15"/>
    <p:sldId id="287" r:id="rId16"/>
    <p:sldId id="278" r:id="rId17"/>
    <p:sldId id="288" r:id="rId18"/>
    <p:sldId id="279" r:id="rId19"/>
    <p:sldId id="289" r:id="rId20"/>
    <p:sldId id="280" r:id="rId21"/>
    <p:sldId id="290" r:id="rId22"/>
    <p:sldId id="267" r:id="rId23"/>
    <p:sldId id="268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7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6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6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2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3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C4262-05A3-40EC-B4B1-25082148315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FE86-65BA-4641-B528-BED8811A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5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00250"/>
            <a:ext cx="9067800" cy="1102519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– KỸ NĂNG XÃ HỘI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 Những con vật </a:t>
            </a:r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yêu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 Trẻ 25-36 tháng tuổi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Ánh</a:t>
            </a:r>
            <a:b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16/4/2026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7779" y="171450"/>
            <a:ext cx="4228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XUÂN HỒNG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 HỒNG B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1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F0EB-5380-DECD-DB83-8349EAD9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wnload (3)">
            <a:hlinkClick r:id="" action="ppaction://media"/>
            <a:extLst>
              <a:ext uri="{FF2B5EF4-FFF2-40B4-BE49-F238E27FC236}">
                <a16:creationId xmlns:a16="http://schemas.microsoft.com/office/drawing/2014/main" id="{1BC5CB2A-D64B-3045-D0F2-2C9C56FE72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37321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1B5C-FDA9-09DF-666D-45713FD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wnload (5)">
            <a:hlinkClick r:id="" action="ppaction://media"/>
            <a:extLst>
              <a:ext uri="{FF2B5EF4-FFF2-40B4-BE49-F238E27FC236}">
                <a16:creationId xmlns:a16="http://schemas.microsoft.com/office/drawing/2014/main" id="{9906C55F-010C-DABD-BA83-8D44B4573D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11999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2E0C-3DE4-A00C-9304-DE7C4424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wnload (10)">
            <a:hlinkClick r:id="" action="ppaction://media"/>
            <a:extLst>
              <a:ext uri="{FF2B5EF4-FFF2-40B4-BE49-F238E27FC236}">
                <a16:creationId xmlns:a16="http://schemas.microsoft.com/office/drawing/2014/main" id="{74A54A64-58CE-0595-2EF1-C547EC2901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" y="0"/>
            <a:ext cx="9151620" cy="5147636"/>
          </a:xfrm>
        </p:spPr>
      </p:pic>
    </p:spTree>
    <p:extLst>
      <p:ext uri="{BB962C8B-B14F-4D97-AF65-F5344CB8AC3E}">
        <p14:creationId xmlns:p14="http://schemas.microsoft.com/office/powerpoint/2010/main" val="24335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3950"/>
            <a:ext cx="8229600" cy="857250"/>
          </a:xfrm>
        </p:spPr>
        <p:txBody>
          <a:bodyPr>
            <a:norm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i: Những em bé ngoan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2A9A0E-214A-B9CE-033D-B4F44B2EAA8E}"/>
              </a:ext>
            </a:extLst>
          </p:cNvPr>
          <p:cNvSpPr txBox="1">
            <a:spLocks/>
          </p:cNvSpPr>
          <p:nvPr/>
        </p:nvSpPr>
        <p:spPr>
          <a:xfrm>
            <a:off x="685800" y="21431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Cô cho đại diện trẻ lên click chuột chọn nhân vật. Khi nhân vật xuất hiện, cả lớp cùng chào nhân vật đó thật lễ phép và đúng cách.</a:t>
            </a:r>
          </a:p>
        </p:txBody>
      </p:sp>
    </p:spTree>
    <p:extLst>
      <p:ext uri="{BB962C8B-B14F-4D97-AF65-F5344CB8AC3E}">
        <p14:creationId xmlns:p14="http://schemas.microsoft.com/office/powerpoint/2010/main" val="162274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F825-AEC1-A9A1-9BD0-A6352665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  <a:extLst>
              <a:ext uri="{FF2B5EF4-FFF2-40B4-BE49-F238E27FC236}">
                <a16:creationId xmlns:a16="http://schemas.microsoft.com/office/drawing/2014/main" id="{3E129368-23A9-BA3B-B2F0-66B55205AE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7"/>
            <a:ext cx="9067800" cy="5100489"/>
          </a:xfrm>
        </p:spPr>
      </p:pic>
    </p:spTree>
    <p:extLst>
      <p:ext uri="{BB962C8B-B14F-4D97-AF65-F5344CB8AC3E}">
        <p14:creationId xmlns:p14="http://schemas.microsoft.com/office/powerpoint/2010/main" val="20657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B893-A53A-7847-DFB1-5256ECE2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CEBB360-E9A3-3A4D-6D48-74522A508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BCD1D-019B-600D-7123-37EDA89E0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5BD0-61F9-B352-97DD-BBCFF792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  <a:extLst>
              <a:ext uri="{FF2B5EF4-FFF2-40B4-BE49-F238E27FC236}">
                <a16:creationId xmlns:a16="http://schemas.microsoft.com/office/drawing/2014/main" id="{96678C19-87F4-6B1F-9F2F-7685AD68DF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7"/>
            <a:ext cx="9067800" cy="5100489"/>
          </a:xfrm>
        </p:spPr>
      </p:pic>
    </p:spTree>
    <p:extLst>
      <p:ext uri="{BB962C8B-B14F-4D97-AF65-F5344CB8AC3E}">
        <p14:creationId xmlns:p14="http://schemas.microsoft.com/office/powerpoint/2010/main" val="10248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55F3-AA16-3A46-E5D1-AE14949C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5B1510-A870-CF82-71C5-539084C21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42C87-DCA3-539D-5640-A7B1BF4E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1F19-BC2F-358E-CFD8-E2C933ED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  <a:extLst>
              <a:ext uri="{FF2B5EF4-FFF2-40B4-BE49-F238E27FC236}">
                <a16:creationId xmlns:a16="http://schemas.microsoft.com/office/drawing/2014/main" id="{05BE5D6C-BC99-6DA6-31ED-817A252B2A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7"/>
            <a:ext cx="9067800" cy="5100489"/>
          </a:xfrm>
        </p:spPr>
      </p:pic>
    </p:spTree>
    <p:extLst>
      <p:ext uri="{BB962C8B-B14F-4D97-AF65-F5344CB8AC3E}">
        <p14:creationId xmlns:p14="http://schemas.microsoft.com/office/powerpoint/2010/main" val="1083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1181-8A57-71BF-EFD4-849F2964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678482-EB53-97AA-E3BD-B708ECB9E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BA60-103A-C80D-4486-0E543F26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6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 tổ chức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đi đến rạp xem nhạc kịch “Bản nhạc các loài chim”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Xuân Mai ♫♫ Gấu Và Rừng Xanh ♫ Nhạc Thiếu Nhi Vui Nhộn Xuân Mai [UcHa0ZStEYM]">
            <a:hlinkClick r:id="" action="ppaction://media"/>
            <a:extLst>
              <a:ext uri="{FF2B5EF4-FFF2-40B4-BE49-F238E27FC236}">
                <a16:creationId xmlns:a16="http://schemas.microsoft.com/office/drawing/2014/main" id="{44BFEF8E-83D5-E435-C545-684D52BE718D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19" end="136346.1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69398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375550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61C64-67D9-1554-D1FF-83D70215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621B-026B-4644-8EF8-ADC5AD94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  <a:extLst>
              <a:ext uri="{FF2B5EF4-FFF2-40B4-BE49-F238E27FC236}">
                <a16:creationId xmlns:a16="http://schemas.microsoft.com/office/drawing/2014/main" id="{DE8690D8-4797-0113-2ACB-343B1007B3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47"/>
            <a:ext cx="9067800" cy="5100489"/>
          </a:xfrm>
        </p:spPr>
      </p:pic>
    </p:spTree>
    <p:extLst>
      <p:ext uri="{BB962C8B-B14F-4D97-AF65-F5344CB8AC3E}">
        <p14:creationId xmlns:p14="http://schemas.microsoft.com/office/powerpoint/2010/main" val="33797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BBDE-B8F3-20F2-DC4F-326B8A90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4C6B0E-D1D1-D85F-EAB4-FB2437D4F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352550"/>
            <a:ext cx="8229600" cy="85725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nhạc</a:t>
            </a:r>
          </a:p>
        </p:txBody>
      </p:sp>
      <p:pic>
        <p:nvPicPr>
          <p:cNvPr id="6" name="Hello Hello_ Can You Clap Your Hands_ _ Original Kids Song _ Super Simple Songs [fN1Cyr0ZK9M]">
            <a:hlinkClick r:id="" action="ppaction://media"/>
            <a:extLst>
              <a:ext uri="{FF2B5EF4-FFF2-40B4-BE49-F238E27FC236}">
                <a16:creationId xmlns:a16="http://schemas.microsoft.com/office/drawing/2014/main" id="{AD61E874-3605-5163-6470-313E33A3BF3A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6" end="14926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69398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959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573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68422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04950"/>
            <a:ext cx="7543800" cy="994171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NHẠC CÁC LOÀI CHIM</a:t>
            </a:r>
          </a:p>
        </p:txBody>
      </p:sp>
      <p:pic>
        <p:nvPicPr>
          <p:cNvPr id="4" name="Karaoke Con Chim Vành Khuyên [Dễ Hát Cho Mọi Lứa Tuổi] - Quý Huệ TV">
            <a:hlinkClick r:id="" action="ppaction://media"/>
            <a:extLst>
              <a:ext uri="{FF2B5EF4-FFF2-40B4-BE49-F238E27FC236}">
                <a16:creationId xmlns:a16="http://schemas.microsoft.com/office/drawing/2014/main" id="{ADFB972B-0CA9-3C54-6F04-6DFED1430E8D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3" end="856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69398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40205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51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Nội dung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FBFA31-A17F-CFC1-95A7-41B6AF4CEFE1}"/>
              </a:ext>
            </a:extLst>
          </p:cNvPr>
          <p:cNvSpPr txBox="1">
            <a:spLocks/>
          </p:cNvSpPr>
          <p:nvPr/>
        </p:nvSpPr>
        <p:spPr>
          <a:xfrm>
            <a:off x="685800" y="2343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xem và trò chuyện về nội dung câu chuyện “Lời chào của Gấu nâu”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+ Trong câu chuyện bạn Gấu nâu khi gặp bác Thỏ thì bạn đã làm gì?</a:t>
            </a:r>
          </a:p>
          <a:p>
            <a:pPr algn="l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+ Bạn Nhím xù khi gặp mọi ng</a:t>
            </a:r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thì thế nào?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+ Bạn Gấu nâu và Nhím xù bạn nào ngoan h</a:t>
            </a:r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n? Vì sao?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8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9DA3-8B09-5278-64D2-E2267752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ời chào của gấu nâu">
            <a:hlinkClick r:id="" action="ppaction://media"/>
            <a:extLst>
              <a:ext uri="{FF2B5EF4-FFF2-40B4-BE49-F238E27FC236}">
                <a16:creationId xmlns:a16="http://schemas.microsoft.com/office/drawing/2014/main" id="{20320D00-47BA-772D-393E-E791F2C90D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286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15EC64-E2BF-1BFD-60C6-0992E3BC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6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5400" b="1">
                <a:solidFill>
                  <a:srgbClr val="92D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 chµo hái lÔ phÐp</a:t>
            </a:r>
          </a:p>
        </p:txBody>
      </p:sp>
    </p:spTree>
    <p:extLst>
      <p:ext uri="{BB962C8B-B14F-4D97-AF65-F5344CB8AC3E}">
        <p14:creationId xmlns:p14="http://schemas.microsoft.com/office/powerpoint/2010/main" val="23452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wnload (4)">
            <a:hlinkClick r:id="" action="ppaction://media"/>
            <a:extLst>
              <a:ext uri="{FF2B5EF4-FFF2-40B4-BE49-F238E27FC236}">
                <a16:creationId xmlns:a16="http://schemas.microsoft.com/office/drawing/2014/main" id="{D356F20A-35D3-74CA-EFE5-7FC59626E8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762"/>
            <a:ext cx="9152732" cy="514826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FEA0B06-A75C-1DAB-6A7C-3AD175C1A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ownload (1)">
            <a:hlinkClick r:id="" action="ppaction://media"/>
            <a:extLst>
              <a:ext uri="{FF2B5EF4-FFF2-40B4-BE49-F238E27FC236}">
                <a16:creationId xmlns:a16="http://schemas.microsoft.com/office/drawing/2014/main" id="{80C29444-3B0E-79B5-7847-0EFC34CCE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2A1C068-C4FC-5109-287C-9ED9C286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1F92-46DA-D4C5-2A4C-3E66B2FB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ownload (9)">
            <a:hlinkClick r:id="" action="ppaction://media"/>
            <a:extLst>
              <a:ext uri="{FF2B5EF4-FFF2-40B4-BE49-F238E27FC236}">
                <a16:creationId xmlns:a16="http://schemas.microsoft.com/office/drawing/2014/main" id="{B1EBE962-6056-1646-6B49-F9DCE2FAF0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17882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226</Words>
  <Application>Microsoft Office PowerPoint</Application>
  <PresentationFormat>On-screen Show (16:9)</PresentationFormat>
  <Paragraphs>13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LĨNH VỰC PHÁT TRIỂN TÌNH CẢM – KỸ NĂNG XÃ HỘI Chủ điểm: Những con vật đáng yêu Đề tài: Dạy trẻ cách chào hỏi lễ phép Lứa tuổi: Trẻ 25-36 tháng tuổi Người dạy: Nguyễn Thị Nguyệt Ánh Ngày dạy: 16/4/2026</vt:lpstr>
      <vt:lpstr>Hoạt động 1: Ổn định tổ chức Trẻ đi đến rạp xem nhạc kịch “Bản nhạc các loài chim”</vt:lpstr>
      <vt:lpstr>BẢN NHẠC CÁC LOÀI CHIM</vt:lpstr>
      <vt:lpstr>Hoạt động 2: Nội dung</vt:lpstr>
      <vt:lpstr>PowerPoint Presentation</vt:lpstr>
      <vt:lpstr>BÐ chµo hái lÔ phÐp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Những em bé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động theo nhạc</vt:lpstr>
      <vt:lpstr>Chúc các bé chăm ngoan học giỏi!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Thuan Thanh Pc</dc:creator>
  <cp:lastModifiedBy>Thuan Thanh Pc</cp:lastModifiedBy>
  <cp:revision>25</cp:revision>
  <dcterms:created xsi:type="dcterms:W3CDTF">2023-03-21T14:46:44Z</dcterms:created>
  <dcterms:modified xsi:type="dcterms:W3CDTF">2026-04-20T01:46:35Z</dcterms:modified>
</cp:coreProperties>
</file>