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8" r:id="rId2"/>
    <p:sldId id="386" r:id="rId3"/>
    <p:sldId id="401" r:id="rId4"/>
    <p:sldId id="444" r:id="rId5"/>
    <p:sldId id="402" r:id="rId6"/>
    <p:sldId id="453" r:id="rId7"/>
    <p:sldId id="356" r:id="rId8"/>
    <p:sldId id="355" r:id="rId9"/>
    <p:sldId id="354" r:id="rId10"/>
    <p:sldId id="357" r:id="rId11"/>
    <p:sldId id="374" r:id="rId12"/>
    <p:sldId id="375" r:id="rId13"/>
    <p:sldId id="376" r:id="rId14"/>
    <p:sldId id="455" r:id="rId15"/>
    <p:sldId id="417" r:id="rId16"/>
    <p:sldId id="418" r:id="rId17"/>
    <p:sldId id="419" r:id="rId18"/>
    <p:sldId id="420" r:id="rId19"/>
    <p:sldId id="421" r:id="rId20"/>
    <p:sldId id="423" r:id="rId21"/>
    <p:sldId id="424" r:id="rId22"/>
    <p:sldId id="446" r:id="rId23"/>
    <p:sldId id="454" r:id="rId24"/>
    <p:sldId id="433" r:id="rId25"/>
    <p:sldId id="432" r:id="rId26"/>
    <p:sldId id="434" r:id="rId27"/>
    <p:sldId id="435" r:id="rId28"/>
    <p:sldId id="378" r:id="rId29"/>
    <p:sldId id="379" r:id="rId30"/>
    <p:sldId id="382" r:id="rId31"/>
    <p:sldId id="380" r:id="rId32"/>
    <p:sldId id="383" r:id="rId33"/>
    <p:sldId id="381" r:id="rId34"/>
    <p:sldId id="384" r:id="rId35"/>
    <p:sldId id="451" r:id="rId36"/>
    <p:sldId id="45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60"/>
  </p:normalViewPr>
  <p:slideViewPr>
    <p:cSldViewPr showGuides="1">
      <p:cViewPr varScale="1">
        <p:scale>
          <a:sx n="60" d="100"/>
          <a:sy n="60" d="100"/>
        </p:scale>
        <p:origin x="1460" y="48"/>
      </p:cViewPr>
      <p:guideLst>
        <p:guide orient="horz" pos="2114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76D5C-B5B2-41DE-B3C1-22052E36FDD5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E7482-7BA1-4349-9B62-CA13129E1C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CA37-F010-4F97-AC77-63F87011442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76FC-3A7D-404A-852F-10793EABE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CA37-F010-4F97-AC77-63F87011442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76FC-3A7D-404A-852F-10793EABE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CA37-F010-4F97-AC77-63F87011442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76FC-3A7D-404A-852F-10793EABE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CA37-F010-4F97-AC77-63F87011442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76FC-3A7D-404A-852F-10793EABE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CA37-F010-4F97-AC77-63F87011442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76FC-3A7D-404A-852F-10793EABE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CA37-F010-4F97-AC77-63F87011442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76FC-3A7D-404A-852F-10793EABE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CA37-F010-4F97-AC77-63F87011442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76FC-3A7D-404A-852F-10793EABE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CA37-F010-4F97-AC77-63F87011442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76FC-3A7D-404A-852F-10793EABE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CA37-F010-4F97-AC77-63F87011442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76FC-3A7D-404A-852F-10793EABE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CA37-F010-4F97-AC77-63F87011442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76FC-3A7D-404A-852F-10793EABE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BCA37-F010-4F97-AC77-63F87011442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76FC-3A7D-404A-852F-10793EABE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BCA37-F010-4F97-AC77-63F870114429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A76FC-3A7D-404A-852F-10793EABE3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1 (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0"/>
            <a:ext cx="9144000" cy="6858000"/>
          </a:xfrm>
          <a:prstGeom prst="rect">
            <a:avLst/>
          </a:prstGeom>
          <a:noFill/>
        </p:spPr>
      </p:pic>
      <p:pic>
        <p:nvPicPr>
          <p:cNvPr id="196612" name="Picture 4" descr="EF5A5FBE7C05422E9F0C3FC53099299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3200400"/>
            <a:ext cx="990600" cy="2743200"/>
          </a:xfrm>
          <a:prstGeom prst="rect">
            <a:avLst/>
          </a:prstGeom>
          <a:noFill/>
        </p:spPr>
      </p:pic>
      <p:sp>
        <p:nvSpPr>
          <p:cNvPr id="196617" name="WordArt 9"/>
          <p:cNvSpPr>
            <a:spLocks noChangeArrowheads="1" noChangeShapeType="1" noTextEdit="1"/>
          </p:cNvSpPr>
          <p:nvPr/>
        </p:nvSpPr>
        <p:spPr bwMode="auto">
          <a:xfrm>
            <a:off x="0" y="2590800"/>
            <a:ext cx="9144000" cy="129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altLang="en-US" sz="4000" kern="10" dirty="0">
                <a:ln w="9525">
                  <a:solidFill>
                    <a:srgbClr val="9933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LĨNH VỰC: PHÁT TRIỂN TCKNXH</a:t>
            </a:r>
          </a:p>
        </p:txBody>
      </p:sp>
      <p:sp>
        <p:nvSpPr>
          <p:cNvPr id="196618" name="WordArt 10"/>
          <p:cNvSpPr>
            <a:spLocks noChangeArrowheads="1" noChangeShapeType="1" noTextEdit="1"/>
          </p:cNvSpPr>
          <p:nvPr/>
        </p:nvSpPr>
        <p:spPr bwMode="auto">
          <a:xfrm>
            <a:off x="1524000" y="228600"/>
            <a:ext cx="6153150" cy="6223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</a:t>
            </a:r>
            <a:r>
              <a:rPr lang="en-US" sz="32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MẦM NON XUÂN HỒNG B</a:t>
            </a:r>
            <a:endParaRPr lang="vi-VN" altLang="en-US" sz="3200" kern="10" dirty="0">
              <a:ln w="9525">
                <a:solidFill>
                  <a:srgbClr val="000000"/>
                </a:solidFill>
                <a:round/>
              </a:ln>
              <a:solidFill>
                <a:srgbClr val="9900CC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96619" name="Rectangle 11"/>
          <p:cNvSpPr>
            <a:spLocks noChangeArrowheads="1"/>
          </p:cNvSpPr>
          <p:nvPr/>
        </p:nvSpPr>
        <p:spPr bwMode="auto">
          <a:xfrm>
            <a:off x="1143000" y="3276600"/>
            <a:ext cx="7086600" cy="10147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</a:t>
            </a:r>
          </a:p>
          <a:p>
            <a:pPr algn="ctr"/>
            <a:r>
              <a:rPr lang="vi-VN" altLang="en-US" sz="30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SỬ DỤNG ĐIỆN AN TOÀN</a:t>
            </a:r>
          </a:p>
        </p:txBody>
      </p:sp>
      <p:sp>
        <p:nvSpPr>
          <p:cNvPr id="196620" name="Rectangle 12"/>
          <p:cNvSpPr>
            <a:spLocks noChangeArrowheads="1"/>
          </p:cNvSpPr>
          <p:nvPr/>
        </p:nvSpPr>
        <p:spPr bwMode="auto">
          <a:xfrm>
            <a:off x="2133600" y="4724400"/>
            <a:ext cx="456247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Hoa Mai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B2</a:t>
            </a:r>
            <a:endParaRPr lang="vi-V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6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6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5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100"/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100"/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00"/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7" grpId="0" animBg="1"/>
      <p:bldP spid="196618" grpId="0" animBg="1"/>
      <p:bldP spid="196619" grpId="0" bldLvl="0" animBg="1"/>
      <p:bldP spid="1966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09600"/>
            <a:ext cx="8229600" cy="555561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533400"/>
            <a:ext cx="8229600" cy="5867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609600"/>
            <a:ext cx="8676005" cy="582739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0" y="283210"/>
            <a:ext cx="8953500" cy="6204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/>
      </p:transition>
    </mc:Choice>
    <mc:Fallback xmlns="">
      <p:transition spd="slow">
        <p:blinds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9" descr="naturepaint(1)6928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348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1903730" y="2244725"/>
            <a:ext cx="5486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phòng tránh bị điện giật khi ở nhà: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9258935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"/>
            <a:ext cx="9158605" cy="6845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6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6934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365" cy="6870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18515" y="2438400"/>
            <a:ext cx="7756525" cy="117856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các đồ dùng điện và công dụng của điện</a:t>
            </a:r>
          </a:p>
        </p:txBody>
      </p:sp>
      <p:pic>
        <p:nvPicPr>
          <p:cNvPr id="20482" name="Picture 9" descr="naturepaint(1)6928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348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2231390" y="1744980"/>
            <a:ext cx="56775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các đồ dùng điện và công dụng của điện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63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9116060" cy="6856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828800" y="2438400"/>
            <a:ext cx="4754880" cy="117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cứu khi bị điện giật</a:t>
            </a:r>
          </a:p>
        </p:txBody>
      </p:sp>
      <p:pic>
        <p:nvPicPr>
          <p:cNvPr id="20482" name="Picture 9" descr="naturepaint(1)6928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348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2851785" y="2858135"/>
            <a:ext cx="4634865" cy="732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cứu khi bị điện giật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naturepaint(1)6928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348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121535" y="1863090"/>
            <a:ext cx="56762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thấy người bị điện giật chúng ta cần: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IMG_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52400"/>
            <a:ext cx="4577715" cy="6660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81000" y="1219200"/>
            <a:ext cx="3044825" cy="41833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Lập tức ngắt nguồn điện bằng cách rút phích cắm điện, ngắt cầu dao điện.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G_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30" y="1524000"/>
            <a:ext cx="7878445" cy="475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762000" y="381000"/>
            <a:ext cx="769112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Lấy gậy gỗ hay nhựa gạt dây điện hoặc người bị điện giật ra khỏi nguồn điện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7553325" cy="4740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838200" y="838200"/>
            <a:ext cx="75533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 chóng đặt người bị điện giật nằm ngửa đầu trên nền cứng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95400"/>
            <a:ext cx="8173085" cy="53320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533400" y="304800"/>
            <a:ext cx="823214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Nhanh chóng kêu gọi sự giúp đỡ của người lớn để tìm người </a:t>
            </a:r>
            <a:r>
              <a:rPr lang="vi-VN" altLang="en-US" sz="2800" b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 đỡ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143000" y="2438400"/>
            <a:ext cx="7002780" cy="117856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chơi: Rung chuông vàng </a:t>
            </a:r>
          </a:p>
        </p:txBody>
      </p:sp>
      <p:pic>
        <p:nvPicPr>
          <p:cNvPr id="20482" name="Picture 9" descr="naturepaint(1)6928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348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2155825" y="2508250"/>
            <a:ext cx="50025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Rung chuông vàng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altLang="en-US" sz="3555">
                <a:solidFill>
                  <a:srgbClr val="FF0000"/>
                </a:solidFill>
              </a:rPr>
              <a:t>Câu 1: Khi đang sử dụng mà ipad của con hết pin, con sẽ làm gì 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5257483"/>
            <a:ext cx="4040188" cy="639762"/>
          </a:xfrm>
        </p:spPr>
        <p:txBody>
          <a:bodyPr/>
          <a:lstStyle/>
          <a:p>
            <a:r>
              <a:rPr lang="vi-VN" alt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Tự cắm sạc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8200" y="5167630"/>
            <a:ext cx="4041775" cy="1053465"/>
          </a:xfrm>
        </p:spPr>
        <p:txBody>
          <a:bodyPr>
            <a:normAutofit/>
          </a:bodyPr>
          <a:lstStyle/>
          <a:p>
            <a:r>
              <a:rPr lang="vi-VN" alt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Nhờ người lớn cắm sạc điện giúp</a:t>
            </a:r>
            <a:r>
              <a:rPr lang="vi-VN" altLang="en-US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039620"/>
            <a:ext cx="4040505" cy="269875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8200" y="2038985"/>
            <a:ext cx="4041775" cy="2660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uild="p"/>
      <p:bldP spid="5" grpId="1" build="p"/>
      <p:bldP spid="7" grpId="0" build="p"/>
      <p:bldP spid="7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1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9017000" cy="6837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4655185"/>
            <a:ext cx="8229600" cy="755015"/>
          </a:xfrm>
        </p:spPr>
        <p:txBody>
          <a:bodyPr>
            <a:normAutofit/>
          </a:bodyPr>
          <a:lstStyle/>
          <a:p>
            <a:r>
              <a:rPr lang="vi-VN" altLang="en-US" sz="3555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Nhờ người lớn cắm sạc điện giúp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25" y="685800"/>
            <a:ext cx="6477635" cy="3846195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548640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Nếu đồ chơi rơi vào thiết bị điện, con sẽ làm gì?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Nhờ người lớn giúp đỡ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vi-VN" alt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Tự tìm cách lấy ra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52395"/>
            <a:ext cx="4040505" cy="299593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97480"/>
            <a:ext cx="4041775" cy="290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5" grpId="0" build="p"/>
      <p:bldP spid="5" grpI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vi-VN" alt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Nhờ người lớn giúp đỡ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4790" y="702945"/>
            <a:ext cx="6079490" cy="4507865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6052185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085850"/>
          </a:xfrm>
        </p:spPr>
        <p:txBody>
          <a:bodyPr>
            <a:normAutofit/>
          </a:bodyPr>
          <a:lstStyle/>
          <a:p>
            <a:r>
              <a:rPr lang="vi-VN" alt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Theo con, hành động nào dưới đây là đúng?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0000"/>
          </a:bodyPr>
          <a:lstStyle/>
          <a:p>
            <a:r>
              <a:rPr lang="vi-VN" alt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Tự ý cắm điện khi tay ướt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6400"/>
            <a:ext cx="4041775" cy="977265"/>
          </a:xfrm>
        </p:spPr>
        <p:txBody>
          <a:bodyPr>
            <a:normAutofit/>
          </a:bodyPr>
          <a:lstStyle/>
          <a:p>
            <a:r>
              <a:rPr lang="vi-VN" alt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Bật công tắc điện khi tay khô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880995"/>
            <a:ext cx="4040505" cy="285051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856865"/>
            <a:ext cx="4041775" cy="2822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5" grpId="0" build="p"/>
      <p:bldP spid="5" grpI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vi-VN" alt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Bật công tắc điện khi tay khô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129665" y="838200"/>
            <a:ext cx="6811645" cy="435991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5625" y="594360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2895600" y="2819400"/>
            <a:ext cx="40163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Thi xem đội nào nhanh </a:t>
            </a:r>
          </a:p>
        </p:txBody>
      </p:sp>
      <p:pic>
        <p:nvPicPr>
          <p:cNvPr id="20482" name="Picture 9" descr="naturepaint(1)6928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348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1676400" y="2133600"/>
            <a:ext cx="6857365" cy="1440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Thi xem đội nào nhanh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558" y="4748530"/>
            <a:ext cx="5486400" cy="5667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3558" y="560705"/>
            <a:ext cx="5486400" cy="4114800"/>
          </a:xfrm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3558" y="5315268"/>
            <a:ext cx="5486400" cy="804862"/>
          </a:xfrm>
        </p:spPr>
        <p:txBody>
          <a:bodyPr/>
          <a:lstStyle/>
          <a:p>
            <a:endParaRPr lang="en-US"/>
          </a:p>
        </p:txBody>
      </p:sp>
      <p:pic>
        <p:nvPicPr>
          <p:cNvPr id="20482" name="Picture 9" descr="naturepaint(1)6928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128418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1219200" y="1371600"/>
            <a:ext cx="7466330" cy="233997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no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Xin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ơn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 buổi học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hôm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nay,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xin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hẹn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gặp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sz="4400" b="1" dirty="0">
                <a:solidFill>
                  <a:schemeClr val="tx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5400000">
                    <a:srgbClr val="C00000">
                      <a:alpha val="50000"/>
                    </a:srgbClr>
                  </a:innerShdw>
                </a:effectLst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990600" y="2286000"/>
            <a:ext cx="7603490" cy="861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nguy hiểm khi bị điện giật</a:t>
            </a:r>
          </a:p>
        </p:txBody>
      </p:sp>
      <p:pic>
        <p:nvPicPr>
          <p:cNvPr id="20482" name="Picture 9" descr="naturepaint(1)6928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348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/>
          <p:nvPr/>
        </p:nvSpPr>
        <p:spPr>
          <a:xfrm>
            <a:off x="2373630" y="2031365"/>
            <a:ext cx="48907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nguy hiểm khi bị điện giật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2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12885" cy="6847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9" descr="naturepaint(1)69288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348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2209800" y="1981200"/>
            <a:ext cx="5469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bé không được làm để phòng tránh bị điện giật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33400"/>
            <a:ext cx="7470775" cy="564261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609600"/>
            <a:ext cx="8229600" cy="553974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62000"/>
            <a:ext cx="8229600" cy="537654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351</Words>
  <Application>Microsoft Office PowerPoint</Application>
  <PresentationFormat>On-screen Show (4:3)</PresentationFormat>
  <Paragraphs>36</Paragraphs>
  <Slides>36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Khi đang sử dụng mà ipad của con hết pin, con sẽ làm gì ?</vt:lpstr>
      <vt:lpstr>b. Nhờ người lớn cắm sạc điện giúp</vt:lpstr>
      <vt:lpstr>Câu 2: Nếu đồ chơi rơi vào thiết bị điện, con sẽ làm gì?</vt:lpstr>
      <vt:lpstr>PowerPoint Presentation</vt:lpstr>
      <vt:lpstr>Câu 3: Theo con, hành động nào dưới đây là đúng?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hoa mai pham</cp:lastModifiedBy>
  <cp:revision>154</cp:revision>
  <dcterms:created xsi:type="dcterms:W3CDTF">2016-12-25T07:26:00Z</dcterms:created>
  <dcterms:modified xsi:type="dcterms:W3CDTF">2026-04-01T01:52:30Z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51978DF6CAF14E6481F099227675F07A_12</vt:lpwstr>
  </property>
  <property fmtid="{D5CDD505-2E9C-101B-9397-08002B2CF9AE}" pid="3" name="KSOProductBuildVer">
    <vt:lpwstr>1033-12.2.0.13306</vt:lpwstr>
  </property>
</Properties>
</file>