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7" r:id="rId4"/>
    <p:sldId id="264" r:id="rId5"/>
    <p:sldId id="265" r:id="rId6"/>
    <p:sldId id="262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8BA1-6F15-47CB-A3F1-8CB4B67656C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74D3-90E6-48E5-A397-8EF29661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18200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8BA1-6F15-47CB-A3F1-8CB4B67656C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74D3-90E6-48E5-A397-8EF29661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31590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8BA1-6F15-47CB-A3F1-8CB4B67656C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74D3-90E6-48E5-A397-8EF29661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80581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632D4-5F99-4B17-B78A-8E4ECE6CF2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57EB-474D-4C79-9955-E68662520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45320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632D4-5F99-4B17-B78A-8E4ECE6CF2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57EB-474D-4C79-9955-E68662520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193437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632D4-5F99-4B17-B78A-8E4ECE6CF2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57EB-474D-4C79-9955-E68662520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99131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632D4-5F99-4B17-B78A-8E4ECE6CF2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57EB-474D-4C79-9955-E68662520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913559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632D4-5F99-4B17-B78A-8E4ECE6CF2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57EB-474D-4C79-9955-E68662520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622128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632D4-5F99-4B17-B78A-8E4ECE6CF2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57EB-474D-4C79-9955-E68662520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37462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632D4-5F99-4B17-B78A-8E4ECE6CF2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57EB-474D-4C79-9955-E68662520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125590"/>
      </p:ext>
    </p:extLst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632D4-5F99-4B17-B78A-8E4ECE6CF2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57EB-474D-4C79-9955-E68662520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44362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8BA1-6F15-47CB-A3F1-8CB4B67656C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74D3-90E6-48E5-A397-8EF29661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7886"/>
      </p:ext>
    </p:extLst>
  </p:cSld>
  <p:clrMapOvr>
    <a:masterClrMapping/>
  </p:clrMapOvr>
  <p:transition spd="med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632D4-5F99-4B17-B78A-8E4ECE6CF2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57EB-474D-4C79-9955-E68662520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792732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632D4-5F99-4B17-B78A-8E4ECE6CF2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57EB-474D-4C79-9955-E68662520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719792"/>
      </p:ext>
    </p:extLst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632D4-5F99-4B17-B78A-8E4ECE6CF2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57EB-474D-4C79-9955-E68662520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74731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8BA1-6F15-47CB-A3F1-8CB4B67656C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74D3-90E6-48E5-A397-8EF29661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31794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8BA1-6F15-47CB-A3F1-8CB4B67656C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74D3-90E6-48E5-A397-8EF29661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08070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8BA1-6F15-47CB-A3F1-8CB4B67656C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74D3-90E6-48E5-A397-8EF29661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28968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8BA1-6F15-47CB-A3F1-8CB4B67656C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74D3-90E6-48E5-A397-8EF29661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37349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8BA1-6F15-47CB-A3F1-8CB4B67656C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74D3-90E6-48E5-A397-8EF29661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9699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8BA1-6F15-47CB-A3F1-8CB4B67656C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74D3-90E6-48E5-A397-8EF29661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69557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8BA1-6F15-47CB-A3F1-8CB4B67656C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74D3-90E6-48E5-A397-8EF29661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8718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8BA1-6F15-47CB-A3F1-8CB4B67656C2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B74D3-90E6-48E5-A397-8EF29661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632D4-5F99-4B17-B78A-8E4ECE6CF2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57EB-474D-4C79-9955-E68662520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0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mầm non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72239" y="1603427"/>
            <a:ext cx="72475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đề: </a:t>
            </a:r>
            <a:r>
              <a:rPr kumimoji="0" lang="vi-VN" sz="36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 thông</a:t>
            </a:r>
          </a:p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 tài: </a:t>
            </a:r>
            <a:r>
              <a:rPr kumimoji="0" lang="vi-VN" sz="36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LQVT </a:t>
            </a:r>
            <a:r>
              <a:rPr kumimoji="0" lang="en-US" sz="3600" b="1" i="0" u="none" strike="noStrike" kern="1200" cap="none" spc="0" normalizeH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vi-VN" sz="3600" b="1" i="0" u="none" strike="noStrike" kern="1200" cap="none" spc="0" normalizeH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 nhận biết các hình: </a:t>
            </a:r>
          </a:p>
          <a:p>
            <a:pPr lvl="0" algn="ctr">
              <a:defRPr/>
            </a:pPr>
            <a:r>
              <a:rPr lang="vi-VN" sz="36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/>
              </a:rPr>
              <a:t>Vuông, tròn, tam giác, chữ nhật</a:t>
            </a:r>
            <a:r>
              <a:rPr kumimoji="0" lang="en-US" sz="3600" b="1" i="0" u="none" strike="noStrike" kern="1200" cap="none" spc="0" normalizeH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8411" y="939285"/>
            <a:ext cx="6795178" cy="664142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 NHẬN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THỨC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6477" y="3552238"/>
            <a:ext cx="4041801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 tuổi: 3-4 tuổi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ian: 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phút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dạy: </a:t>
            </a:r>
            <a:r>
              <a:rPr kumimoji="0" lang="vi-VN" sz="2400" b="1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lang="en-US" sz="24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Hoãn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51051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ình Nền Mầm Non Đẹp Ngộ Nghĩnh, Dễ Thương Nhất">
            <a:extLst>
              <a:ext uri="{FF2B5EF4-FFF2-40B4-BE49-F238E27FC236}">
                <a16:creationId xmlns:a16="http://schemas.microsoft.com/office/drawing/2014/main" id="{FEC1DD97-AD6D-F578-50A4-189C09632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r="1696" b="50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5588" y="1210013"/>
            <a:ext cx="651457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1: </a:t>
            </a:r>
            <a:r>
              <a:rPr kumimoji="0" lang="vi-VN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 cảm xúc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5713" y="2253344"/>
            <a:ext cx="4435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theo bài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học hình khối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Dạy Bé Hình Khối - Nhạc Thiếu Nhi Hay Cho Bé - TOPKID - YouTube (mp3cut.net)">
            <a:hlinkClick r:id="" action="ppaction://media"/>
            <a:extLst>
              <a:ext uri="{FF2B5EF4-FFF2-40B4-BE49-F238E27FC236}">
                <a16:creationId xmlns:a16="http://schemas.microsoft.com/office/drawing/2014/main" id="{F52D49F1-A35B-BA04-1CB2-915AA55F6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54555" y="3811391"/>
            <a:ext cx="1282890" cy="12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217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8065" y="943877"/>
            <a:ext cx="6402665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2: Nội dung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 1: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 xắc khổng lồ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7158" y="3127132"/>
            <a:ext cx="83411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chơi: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sẽ tung xúc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 lên và khi xúc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 rơi xuống hình nào xuất hiện ở mặt trên của xúc sắc thì các con nói tên của hình đó và vẽ trên không hình đó.</a:t>
            </a:r>
          </a:p>
        </p:txBody>
      </p:sp>
    </p:spTree>
    <p:extLst>
      <p:ext uri="{BB962C8B-B14F-4D97-AF65-F5344CB8AC3E}">
        <p14:creationId xmlns:p14="http://schemas.microsoft.com/office/powerpoint/2010/main" val="2939604322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2329" y="1171761"/>
            <a:ext cx="653825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 2: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sáng tạo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5852" y="2179987"/>
            <a:ext cx="8341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Cô chia lớp thành 2 đội, nhiệm vụ của các bạn trong đội là sẽ lần lượt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bảng những hình học mà mình thích.</a:t>
            </a:r>
            <a:endParaRPr lang="en-GB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Luật chơi: Thời gian là 1 bản nhạc, khi bản nhạc kết thúc đội nào vẽ được nhiều hình thì đội đó chiến thắng.</a:t>
            </a:r>
            <a:endParaRPr lang="en-GB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6996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85"/>
            <a:ext cx="12192000" cy="6861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1843" y="975576"/>
            <a:ext cx="7869145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 3: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vui nhộn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1843" y="2266600"/>
            <a:ext cx="8341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chơi: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hiệu lệnh của cô để tìm về đúng hình mà cô yêu cầu nếu bạn nào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sai hình thì phải nhảy lò cò.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244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1916" y="1359381"/>
            <a:ext cx="524816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3: Kết thúc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7879" y="2397668"/>
            <a:ext cx="9368944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nhận xét tiết học.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trẻ thu dọn đồ dùng học tập và chuyển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1332698702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86"/>
            <a:ext cx="12192000" cy="6861785"/>
          </a:xfrm>
          <a:prstGeom prst="rect">
            <a:avLst/>
          </a:prstGeom>
        </p:spPr>
      </p:pic>
      <p:sp>
        <p:nvSpPr>
          <p:cNvPr id="2" name="WordArt 24">
            <a:extLst>
              <a:ext uri="{FF2B5EF4-FFF2-40B4-BE49-F238E27FC236}">
                <a16:creationId xmlns:a16="http://schemas.microsoft.com/office/drawing/2014/main" id="{B1B8F2E7-996A-5982-7177-6877C02F7248}"/>
              </a:ext>
            </a:extLst>
          </p:cNvPr>
          <p:cNvSpPr>
            <a:spLocks noTextEdit="1"/>
          </p:cNvSpPr>
          <p:nvPr/>
        </p:nvSpPr>
        <p:spPr>
          <a:xfrm>
            <a:off x="1503045" y="354842"/>
            <a:ext cx="9185910" cy="3200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CÔ LUÔN </a:t>
            </a:r>
          </a:p>
          <a:p>
            <a:pPr algn="ctr" eaLnBrk="0" hangingPunct="0"/>
            <a:r>
              <a:rPr lang="en-US" sz="3600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VUI-KHỎE- HẠNH PHÚC </a:t>
            </a:r>
          </a:p>
        </p:txBody>
      </p:sp>
      <p:sp>
        <p:nvSpPr>
          <p:cNvPr id="4" name="WordArt 25">
            <a:extLst>
              <a:ext uri="{FF2B5EF4-FFF2-40B4-BE49-F238E27FC236}">
                <a16:creationId xmlns:a16="http://schemas.microsoft.com/office/drawing/2014/main" id="{22406142-B5CF-BDED-D8F8-60EE61DD9E37}"/>
              </a:ext>
            </a:extLst>
          </p:cNvPr>
          <p:cNvSpPr>
            <a:spLocks noTextEdit="1"/>
          </p:cNvSpPr>
          <p:nvPr/>
        </p:nvSpPr>
        <p:spPr>
          <a:xfrm>
            <a:off x="2883222" y="3427107"/>
            <a:ext cx="6696075" cy="1219200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normAutofit/>
          </a:bodyPr>
          <a:lstStyle/>
          <a:p>
            <a:pPr algn="ctr" eaLnBrk="0" hangingPunct="0"/>
            <a:r>
              <a:rPr lang="en-US" sz="32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030A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cháu chăm ngoan - học giỏi.</a:t>
            </a:r>
          </a:p>
        </p:txBody>
      </p:sp>
    </p:spTree>
    <p:extLst>
      <p:ext uri="{BB962C8B-B14F-4D97-AF65-F5344CB8AC3E}">
        <p14:creationId xmlns:p14="http://schemas.microsoft.com/office/powerpoint/2010/main" val="334371209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274</Words>
  <Application>Microsoft Office PowerPoint</Application>
  <PresentationFormat>Widescreen</PresentationFormat>
  <Paragraphs>23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Nguyen Thi Thu Huong</cp:lastModifiedBy>
  <cp:revision>39</cp:revision>
  <dcterms:created xsi:type="dcterms:W3CDTF">2026-01-08T01:02:06Z</dcterms:created>
  <dcterms:modified xsi:type="dcterms:W3CDTF">2026-03-21T02:28:41Z</dcterms:modified>
</cp:coreProperties>
</file>