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9" r:id="rId3"/>
    <p:sldId id="310" r:id="rId4"/>
    <p:sldId id="314" r:id="rId5"/>
    <p:sldId id="264" r:id="rId6"/>
    <p:sldId id="265" r:id="rId7"/>
    <p:sldId id="288" r:id="rId8"/>
    <p:sldId id="266" r:id="rId9"/>
    <p:sldId id="290" r:id="rId10"/>
    <p:sldId id="269" r:id="rId11"/>
    <p:sldId id="292" r:id="rId12"/>
    <p:sldId id="270" r:id="rId13"/>
    <p:sldId id="294" r:id="rId14"/>
    <p:sldId id="271" r:id="rId15"/>
    <p:sldId id="296" r:id="rId16"/>
    <p:sldId id="273" r:id="rId17"/>
    <p:sldId id="298" r:id="rId18"/>
    <p:sldId id="274" r:id="rId19"/>
    <p:sldId id="300" r:id="rId20"/>
    <p:sldId id="275" r:id="rId21"/>
    <p:sldId id="302" r:id="rId22"/>
    <p:sldId id="277" r:id="rId23"/>
    <p:sldId id="304" r:id="rId24"/>
    <p:sldId id="308" r:id="rId25"/>
    <p:sldId id="307" r:id="rId26"/>
    <p:sldId id="311" r:id="rId27"/>
    <p:sldId id="316" r:id="rId28"/>
    <p:sldId id="318" r:id="rId29"/>
    <p:sldId id="31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870"/>
    <a:srgbClr val="FECB10"/>
    <a:srgbClr val="52C0A7"/>
    <a:srgbClr val="4DB2E6"/>
    <a:srgbClr val="FF0066"/>
    <a:srgbClr val="55B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50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C72451-B8E5-445E-A8CB-72B0698B3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A439EEE-39C1-403A-8544-EC1D1118F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8C7D52-010D-47C9-84B6-94BDEA04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384581D-FCFF-4636-9595-D0914E88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25F476-2929-4F23-8F90-CE9462F7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8DD00E-4E9E-47D2-8409-B9D28A5B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6416C52-6D22-4C96-9057-4F2883EBD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0E6FA5-46F8-4C4C-8BC6-66D344A9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B93BDE-87C3-44C2-AA6C-D7FEB79A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DA85E6D-F70A-4C99-8000-529DF31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3DCDA61-2435-435E-AB45-1F6AE090B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3B25F81-3F6D-4BA3-9E0F-64394A76A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58BBDB-2E47-48AB-96E9-ADD557D5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8D0696-391E-496A-8F94-4D72943C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D79DF8-87D5-4A10-A967-D8175B94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225C73-C20C-4B89-AA60-9239928D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9E55E0B-9485-4A95-BCE0-1926C085B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17A4EBE-9374-4055-8911-516B82B2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B1668D-29F2-45FB-9121-861FDBF6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F83454-A721-4A02-B4F7-C8435478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ECBB3E-3671-43B3-BC56-3A9EA712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DD3340C-1966-4AEF-9486-3C09BEECA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BFE330-3E32-48AD-8055-FF2076C1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4F5C2E-1D99-4B3F-95B0-569806E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D02BB4-007A-4D9B-A0A4-F2584596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606373-F272-4F40-9465-69766B5B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CB2B15-2081-49F6-95A2-22581FC4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9C301B6-9C70-42AD-BDC3-06FC5EBB2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F942474-B582-4276-A19B-A6CF5A21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C919EE-8207-453D-868A-FC947F4B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004BFD-1F70-44EF-9331-18EC4BBA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0774A5-5794-4F50-98AC-A2597B4A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BDB1CCC-9E5F-4253-A091-BF309A2D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99B037A-C313-465D-B92C-845618846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A2FEAF0-5616-49AC-B53B-7556983AC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36EFBDB-CDEC-45A2-8A54-D0B38917C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8FC5A35-45D9-4649-9339-E9CFD24E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1C7027A-E732-40E2-9057-F648420B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28ACF3F-BDE3-4AC6-8808-B086FD60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4A211D-2068-4E39-90A2-B3ED422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2343A00-BC9E-4E28-AB58-D995DA80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8C9D8CE-AFA3-438B-8867-4D95C40D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2801257-6A6B-4726-9E46-40085109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5DAE83-CC6B-4A4D-967A-AE42BC22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1A13902-211A-49C9-9A64-A2F17281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046DE5C-581C-4A89-940E-5965657E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9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4F72E2-8CCB-4DBC-A9CE-2B529A8B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972C0E5-C816-43FD-B099-7016724D6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CA89D96-8693-4612-B135-6696B643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5ED38A7-1B9F-43C3-A833-24043830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B57CAE2-6F95-4FA6-A1E0-807FC2ED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0393B6-AE12-4808-998C-F8FF94FA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F7D8BD-7860-4C55-8B23-74885715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85DF62C-9FD1-4DB6-8B1D-49993D1C3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E4CCFD-F103-4988-8A2D-2721FA8D1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B20ECBA-DB4F-4DBF-9742-86A636F0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C8A2517-D05E-48E7-AFCC-4AF773BD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C9C5EF0-0DFA-4569-A15E-2DC63511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20FC751-ABC0-4433-9F38-347C8C77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3F1A72-8C6E-4349-9F62-6E02E674B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BC239C-E2E0-40EA-B193-4C5EEA594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BF92B-BC12-49CD-A2CC-D94A5852632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BF5D361-55C7-415C-80C7-9F95C7EC8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027160-8714-41D6-897E-975989A48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4883-53F2-4CD0-9542-97FD964D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2034" y="2021983"/>
            <a:ext cx="80879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Lĩnh vực phát triển tình cảm - kỹ năng xã hội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Lớp học hạnh phúc của bé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Hoài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Thành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0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2992219" y="1197901"/>
            <a:ext cx="658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Khi con không biết cầm bút màu tô cô giáo sẽ như thế nào?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7294116" y="2361563"/>
            <a:ext cx="3528894" cy="714970"/>
          </a:xfrm>
          <a:prstGeom prst="roundRect">
            <a:avLst>
              <a:gd name="adj" fmla="val 21773"/>
            </a:avLst>
          </a:prstGeom>
          <a:solidFill>
            <a:srgbClr val="4D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Cô mặc kệ con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7294116" y="3450846"/>
            <a:ext cx="3528894" cy="1130025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Cô giúp con biết cách cầm bút và con cảm ơn cô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2946" y="778875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36" y="2597983"/>
            <a:ext cx="1223559" cy="122355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71" y="1735547"/>
            <a:ext cx="848200" cy="8482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91ADA6E-DA49-4147-A1A3-9D06796FC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71" y="4685831"/>
            <a:ext cx="848200" cy="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22743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35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7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5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0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6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5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3536236" y="2430661"/>
            <a:ext cx="6057930" cy="1996677"/>
          </a:xfrm>
          <a:prstGeom prst="roundRect">
            <a:avLst>
              <a:gd name="adj" fmla="val 21064"/>
            </a:avLst>
          </a:prstGeom>
          <a:solidFill>
            <a:srgbClr val="56B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2. Cô giúp con biết cách cầm bút và con cảm ơn cô.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5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5" grpId="0" animBg="1"/>
          <p:bldP spid="5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1958108" y="1197901"/>
            <a:ext cx="88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Trong giờ chơi đồ chơi hoạt động góc với các bạn, con thấy các bạn chơi như thế nào?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7294116" y="2204053"/>
            <a:ext cx="3528894" cy="714970"/>
          </a:xfrm>
          <a:prstGeom prst="roundRect">
            <a:avLst>
              <a:gd name="adj" fmla="val 2177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Tranh dành đồ chơi của nhau.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7294116" y="3359587"/>
            <a:ext cx="3528894" cy="800612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Chơi đoàn kết và chia sẻ cùng nhau trong khi chơi.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7294116" y="4497014"/>
            <a:ext cx="3528894" cy="800612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Không chơi cùng bạn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2946" y="778875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765" y="2754843"/>
            <a:ext cx="1223559" cy="122355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04" y="1496849"/>
            <a:ext cx="848200" cy="8482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91ADA6E-DA49-4147-A1A3-9D06796FC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71" y="4712780"/>
            <a:ext cx="848200" cy="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45205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6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2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8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3" dur="indefinite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4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7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3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8" dur="indefinite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6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3433865" y="2266545"/>
            <a:ext cx="4809804" cy="1953763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2. Chơi đoàn kết và chia sẻ cùng nhau trong khi chơi.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2228813" y="1186816"/>
            <a:ext cx="8035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32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Khi con đang chơi không may làm hỏng đồ chơi của bạn con sẽ xử lí như thế nào?</a:t>
            </a:r>
            <a:endParaRPr lang="en-US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3847894" y="2772160"/>
            <a:ext cx="3528894" cy="714970"/>
          </a:xfrm>
          <a:prstGeom prst="roundRect">
            <a:avLst>
              <a:gd name="adj" fmla="val 21773"/>
            </a:avLst>
          </a:prstGeom>
          <a:solidFill>
            <a:srgbClr val="4D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Không xin lỗi bạn và cãi nhau với bạn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3847894" y="3832070"/>
            <a:ext cx="3528894" cy="800612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Xin lỗi bạn và khắc phục sửa lại đồ chơi cho bạn.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2946" y="778875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48" y="3008817"/>
            <a:ext cx="1223559" cy="122355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15" y="2104315"/>
            <a:ext cx="848200" cy="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84929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35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36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2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5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0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7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3258765" y="2149814"/>
            <a:ext cx="5384733" cy="1660038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2. Xin lỗi bạn và khắc phục sửa lại đồ chơi cho bạn.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1958108" y="1070098"/>
            <a:ext cx="86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trong giờ học vẽ con thấy bạn bên cạnh không đủ màu tô con sẽ làm gì khi đó?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1935634" y="2368999"/>
            <a:ext cx="3528894" cy="714970"/>
          </a:xfrm>
          <a:prstGeom prst="roundRect">
            <a:avLst>
              <a:gd name="adj" fmla="val 21773"/>
            </a:avLst>
          </a:prstGeom>
          <a:solidFill>
            <a:srgbClr val="4D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Không cho bạn mượn bút màu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6016413" y="2435848"/>
            <a:ext cx="3528894" cy="800612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. Chia sẻ cho bạn mượn bút màu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4006167" y="3992898"/>
            <a:ext cx="3528894" cy="800612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Báo cô giáo đổi cho bạn hộp màu khác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2946" y="778875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92" y="2936640"/>
            <a:ext cx="1223559" cy="122355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71" y="1735547"/>
            <a:ext cx="848200" cy="8482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91ADA6E-DA49-4147-A1A3-9D06796FC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71" y="4685831"/>
            <a:ext cx="848200" cy="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45249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6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2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8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3" dur="indefinite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4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7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3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8" dur="indefinite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6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3501957" y="2597285"/>
            <a:ext cx="4910523" cy="1380034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2. Chia sẻ cho bạn mượn bút màu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2500159" y="1070098"/>
            <a:ext cx="7079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Khi thấy bạn bị ngã trong giờ ra sân tập thể dục con sẽ làm gì?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1935634" y="2291874"/>
            <a:ext cx="3685610" cy="714970"/>
          </a:xfrm>
          <a:prstGeom prst="roundRect">
            <a:avLst>
              <a:gd name="adj" fmla="val 21773"/>
            </a:avLst>
          </a:prstGeom>
          <a:solidFill>
            <a:srgbClr val="4D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Mặc kệ bạn bị ngã.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6795580" y="2254154"/>
            <a:ext cx="3685610" cy="800612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. Chạy gọi cô giáo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4241260" y="4040796"/>
            <a:ext cx="3697545" cy="800612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. Hỏi bạn có sao không, giúp đỡ bạn dậy và gọi cô giáo gần chỗ bạn bị ngã nhất.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2946" y="778875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05" y="3732823"/>
            <a:ext cx="1223559" cy="122355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56" y="2158644"/>
            <a:ext cx="848200" cy="8482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91ADA6E-DA49-4147-A1A3-9D06796FC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12" y="2120388"/>
            <a:ext cx="848200" cy="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69576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6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2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8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9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4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7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3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5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3629496" y="2572941"/>
            <a:ext cx="4726713" cy="1712118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3. Hỏi bạn có sao không, giúp đỡ bạn dậy và gọi cô giáo gần chỗ bạn bị ngã nhất.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29739-427F-4FE5-AD52-F3B720DEA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CC97A6-1E80-4D8C-A48F-A2CC0F0DFD5E}"/>
              </a:ext>
            </a:extLst>
          </p:cNvPr>
          <p:cNvSpPr/>
          <p:nvPr/>
        </p:nvSpPr>
        <p:spPr>
          <a:xfrm>
            <a:off x="3702756" y="2551837"/>
            <a:ext cx="63943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</a:t>
            </a:r>
          </a:p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109805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1905973" y="1244261"/>
            <a:ext cx="826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32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Theo các con nhìn thấy bạn ngã, một số bạn khác đứng cười là hành động đúng hay sai?</a:t>
            </a:r>
            <a:endParaRPr lang="en-US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1598275" y="3279307"/>
            <a:ext cx="3828993" cy="892979"/>
          </a:xfrm>
          <a:prstGeom prst="roundRect">
            <a:avLst>
              <a:gd name="adj" fmla="val 21773"/>
            </a:avLst>
          </a:prstGeom>
          <a:solidFill>
            <a:srgbClr val="4D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. Sai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6488005" y="3378099"/>
            <a:ext cx="3685610" cy="800612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. Đúng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2946" y="778875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45" y="3135117"/>
            <a:ext cx="1293127" cy="1037169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91ADA6E-DA49-4147-A1A3-9D06796FC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13" y="3330511"/>
            <a:ext cx="848200" cy="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5333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35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36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6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41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7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8" dur="indefinite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3777356" y="2361637"/>
            <a:ext cx="4384368" cy="1552624"/>
          </a:xfrm>
          <a:prstGeom prst="roundRect">
            <a:avLst>
              <a:gd name="adj" fmla="val 21773"/>
            </a:avLst>
          </a:prstGeom>
          <a:solidFill>
            <a:srgbClr val="4D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1. Sai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2382848" y="1095407"/>
            <a:ext cx="7460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Khi các bạn gái bị các bạn lớp khác trêu trong giờ ra sân, bạn gái đó đã khóc, các con sẽ làm gì khi đó?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1568884" y="3175503"/>
            <a:ext cx="3685610" cy="800612"/>
          </a:xfrm>
          <a:prstGeom prst="roundRect">
            <a:avLst>
              <a:gd name="adj" fmla="val 217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. Mặc kệ bạn khóc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6322682" y="3216614"/>
            <a:ext cx="3685610" cy="800612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. Khuyên các bạn không được trêu bạn và dỗ dành an ủi để bạn không khóc nữa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2946" y="778875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73" y="2964030"/>
            <a:ext cx="1131316" cy="113131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94" y="3175503"/>
            <a:ext cx="753440" cy="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2018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35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7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5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0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6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5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3847545" y="2522256"/>
            <a:ext cx="4496910" cy="1332291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 Khuyên các bạn không được trêu bạn và dỗ dành an ủi để bạn không khóc nữa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2382848" y="1095407"/>
            <a:ext cx="7460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Hành động trêu bạn khác là đúng hay sai?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1568884" y="3175503"/>
            <a:ext cx="3685610" cy="800612"/>
          </a:xfrm>
          <a:prstGeom prst="roundRect">
            <a:avLst>
              <a:gd name="adj" fmla="val 217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Đúng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6257618" y="3175503"/>
            <a:ext cx="3685610" cy="800612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Sai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2946" y="778875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73" y="2964030"/>
            <a:ext cx="1131316" cy="113131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94" y="3175503"/>
            <a:ext cx="753440" cy="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97215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35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7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5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40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6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9" presetClass="emph" presetSubtype="0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5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3847545" y="2522256"/>
            <a:ext cx="4496910" cy="1332291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2. Sai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accel="1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4E03A-BAA6-435C-AF4E-64786AB31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A65490-68C1-4C7A-BD02-2D2C40E83FFB}"/>
              </a:ext>
            </a:extLst>
          </p:cNvPr>
          <p:cNvSpPr/>
          <p:nvPr/>
        </p:nvSpPr>
        <p:spPr>
          <a:xfrm>
            <a:off x="383823" y="1095023"/>
            <a:ext cx="7520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3:</a:t>
            </a:r>
          </a:p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Mở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rộng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194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B6A4A-9D09-B77C-6637-108A9F40B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A454E4-408D-2F5D-3BA3-A60819829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B14CDA-2779-950D-B463-4436A4312553}"/>
              </a:ext>
            </a:extLst>
          </p:cNvPr>
          <p:cNvSpPr/>
          <p:nvPr/>
        </p:nvSpPr>
        <p:spPr>
          <a:xfrm>
            <a:off x="855771" y="1065526"/>
            <a:ext cx="7520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09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7F9C4-89FA-E6A0-132C-D3AE95DC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5F8A7-5663-EFAB-897B-3826AA310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97A153-3920-217D-8FDE-21AE6715C292}"/>
              </a:ext>
            </a:extLst>
          </p:cNvPr>
          <p:cNvSpPr/>
          <p:nvPr/>
        </p:nvSpPr>
        <p:spPr>
          <a:xfrm>
            <a:off x="2047568" y="3003021"/>
            <a:ext cx="80968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trí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chúc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mừng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20/11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Lớp chúng mình">
            <a:hlinkClick r:id="" action="ppaction://media"/>
            <a:extLst>
              <a:ext uri="{FF2B5EF4-FFF2-40B4-BE49-F238E27FC236}">
                <a16:creationId xmlns:a16="http://schemas.microsoft.com/office/drawing/2014/main" id="{E321AF8C-0AE5-6841-FEC8-643E55C87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88245" y="5159554"/>
            <a:ext cx="655976" cy="6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9438A-F190-4884-AFBF-2A39E95E4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8938B4-4B1D-4299-BA5A-C172AD57E7C3}"/>
              </a:ext>
            </a:extLst>
          </p:cNvPr>
          <p:cNvSpPr/>
          <p:nvPr/>
        </p:nvSpPr>
        <p:spPr>
          <a:xfrm>
            <a:off x="4097867" y="3091512"/>
            <a:ext cx="36534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thúc</a:t>
            </a:r>
          </a:p>
        </p:txBody>
      </p:sp>
      <p:pic>
        <p:nvPicPr>
          <p:cNvPr id="2" name="Lớp chúng mình">
            <a:hlinkClick r:id="" action="ppaction://media"/>
            <a:extLst>
              <a:ext uri="{FF2B5EF4-FFF2-40B4-BE49-F238E27FC236}">
                <a16:creationId xmlns:a16="http://schemas.microsoft.com/office/drawing/2014/main" id="{5A960A24-7D42-42A1-BB13-D91157A3A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8637" y="4215657"/>
            <a:ext cx="655976" cy="6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58533-81D7-419B-9945-5F3EEAA7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F3F60E-131A-457F-95D2-43150AE24801}"/>
              </a:ext>
            </a:extLst>
          </p:cNvPr>
          <p:cNvSpPr/>
          <p:nvPr/>
        </p:nvSpPr>
        <p:spPr>
          <a:xfrm>
            <a:off x="2318372" y="2967335"/>
            <a:ext cx="75552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2:</a:t>
            </a:r>
          </a:p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học hạnh phúc của bé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09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2DF3E-A690-F78E-B4DF-5057C52EA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35DFA-C79F-4B9A-0FEC-B9193DF59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61AF3C-BFA4-00DD-D3F3-EACFCC855397}"/>
              </a:ext>
            </a:extLst>
          </p:cNvPr>
          <p:cNvSpPr/>
          <p:nvPr/>
        </p:nvSpPr>
        <p:spPr>
          <a:xfrm>
            <a:off x="2538484" y="3091512"/>
            <a:ext cx="72742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Vòng</a:t>
            </a: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hạnh</a:t>
            </a: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phúc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Lớp chúng mình">
            <a:hlinkClick r:id="" action="ppaction://media"/>
            <a:extLst>
              <a:ext uri="{FF2B5EF4-FFF2-40B4-BE49-F238E27FC236}">
                <a16:creationId xmlns:a16="http://schemas.microsoft.com/office/drawing/2014/main" id="{717AF051-CCF8-D3F3-508A-16560F619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4735" y="3091512"/>
            <a:ext cx="655976" cy="6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B545F04-BC09-49FD-A0A0-3936F39AC4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2E134CF-7520-451B-8541-CC541E063181}"/>
              </a:ext>
            </a:extLst>
          </p:cNvPr>
          <p:cNvSpPr txBox="1"/>
          <p:nvPr/>
        </p:nvSpPr>
        <p:spPr>
          <a:xfrm>
            <a:off x="3977508" y="1714734"/>
            <a:ext cx="423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8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80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EFBBF29-1E5B-4231-84D6-CC96A153099F}"/>
              </a:ext>
            </a:extLst>
          </p:cNvPr>
          <p:cNvSpPr txBox="1"/>
          <p:nvPr/>
        </p:nvSpPr>
        <p:spPr>
          <a:xfrm>
            <a:off x="1612900" y="2778261"/>
            <a:ext cx="896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n w="38100"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cs typeface="Arial" panose="020B0604020202020204" pitchFamily="34" charset="0"/>
              </a:rPr>
              <a:t>AI </a:t>
            </a:r>
            <a:r>
              <a:rPr lang="en-US" sz="8800" b="1" dirty="0">
                <a:ln w="38100"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  <a:cs typeface="Arial" panose="020B0604020202020204" pitchFamily="34" charset="0"/>
              </a:rPr>
              <a:t>THÔNG MINH</a:t>
            </a:r>
          </a:p>
        </p:txBody>
      </p:sp>
      <p:pic>
        <p:nvPicPr>
          <p:cNvPr id="10" name="1012-copy">
            <a:hlinkClick r:id="" action="ppaction://media"/>
            <a:extLst>
              <a:ext uri="{FF2B5EF4-FFF2-40B4-BE49-F238E27FC236}">
                <a16:creationId xmlns:a16="http://schemas.microsoft.com/office/drawing/2014/main" id="{700E5B5A-92BA-48F9-B1E8-EE72294465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5" end="30634.5"/>
                  <p14:fade in="750" out="7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9218" y="-1019127"/>
            <a:ext cx="487363" cy="487363"/>
          </a:xfrm>
          <a:prstGeom prst="rect">
            <a:avLst/>
          </a:prstGeom>
        </p:spPr>
      </p:pic>
      <p:pic>
        <p:nvPicPr>
          <p:cNvPr id="11" name="1012-copy(7)">
            <a:hlinkClick r:id="" action="ppaction://media"/>
            <a:extLst>
              <a:ext uri="{FF2B5EF4-FFF2-40B4-BE49-F238E27FC236}">
                <a16:creationId xmlns:a16="http://schemas.microsoft.com/office/drawing/2014/main" id="{8F7511F1-18E1-4C48-92CB-E385C7BC7A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061"/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9629" y="-10806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80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1958109" y="1192220"/>
            <a:ext cx="8275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Buổi sáng khi bố mẹ dẫn con đến lớp các con sẽ làm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1300475" y="2555587"/>
            <a:ext cx="2854445" cy="1875066"/>
          </a:xfrm>
          <a:prstGeom prst="roundRect">
            <a:avLst>
              <a:gd name="adj" fmla="val 2177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Chào bố mẹ và vào lớp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4499168" y="2555587"/>
            <a:ext cx="2625326" cy="1875066"/>
          </a:xfrm>
          <a:prstGeom prst="roundRect">
            <a:avLst>
              <a:gd name="adj" fmla="val 21773"/>
            </a:avLst>
          </a:prstGeom>
          <a:solidFill>
            <a:srgbClr val="52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Chào cô giáo và vào lớp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7468742" y="2555587"/>
            <a:ext cx="2625325" cy="1875066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Chào cô giáo, chào bố mẹ và vào lớp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876015" y="803016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10" y="1344669"/>
            <a:ext cx="1560579" cy="156057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3" y="1577397"/>
            <a:ext cx="978190" cy="97819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91ADA6E-DA49-4147-A1A3-9D06796FC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68" y="1681970"/>
            <a:ext cx="978190" cy="9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11530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35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8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2" presetClass="emph" presetSubtype="0" repeatCount="3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63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</p:childTnLst>
            </p:cTn>
          </p:par>
        </p:tnLst>
        <p:bldLst>
          <p:bldP spid="8" grpId="0"/>
          <p:bldP spid="16" grpId="0" animBg="1"/>
          <p:bldP spid="16" grpId="2" animBg="1"/>
          <p:bldP spid="17" grpId="0" animBg="1"/>
          <p:bldP spid="17" grpId="1" animBg="1"/>
          <p:bldP spid="18" grpId="0" animBg="1"/>
          <p:bldP spid="18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1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accel="1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accel="1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48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3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2" presetClass="emph" presetSubtype="0" repeatCount="3000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32" presetClass="emph" presetSubtype="0" repeatCount="3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indefinit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80" dur="indefinite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83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indefinite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94" dur="indefinite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97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2" animBg="1"/>
          <p:bldP spid="17" grpId="0" animBg="1"/>
          <p:bldP spid="17" grpId="1" animBg="1"/>
          <p:bldP spid="18" grpId="0" animBg="1"/>
          <p:bldP spid="18" grpId="2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3904735" y="2347784"/>
            <a:ext cx="4909752" cy="1691202"/>
          </a:xfrm>
          <a:prstGeom prst="roundRect">
            <a:avLst>
              <a:gd name="adj" fmla="val 21064"/>
            </a:avLst>
          </a:prstGeom>
          <a:solidFill>
            <a:srgbClr val="FEC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Chào cô giáo, chào bố mẹ và vào lớp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93BCC9-8396-4025-805A-6B3ECD03F973}"/>
              </a:ext>
            </a:extLst>
          </p:cNvPr>
          <p:cNvSpPr txBox="1"/>
          <p:nvPr/>
        </p:nvSpPr>
        <p:spPr>
          <a:xfrm>
            <a:off x="1409618" y="1166920"/>
            <a:ext cx="893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Trước khi vào giờ học vẽ con sẽ giúp cô giáo làm gì?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DB29126-5D92-4702-B901-26F4E4DCFB59}"/>
              </a:ext>
            </a:extLst>
          </p:cNvPr>
          <p:cNvSpPr/>
          <p:nvPr/>
        </p:nvSpPr>
        <p:spPr>
          <a:xfrm>
            <a:off x="1547536" y="2337621"/>
            <a:ext cx="2631186" cy="2277861"/>
          </a:xfrm>
          <a:prstGeom prst="roundRect">
            <a:avLst>
              <a:gd name="adj" fmla="val 2177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Con đứng chơi để các bạn kê bàn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37579510-6D2B-4435-AEFA-D98C66B080E1}"/>
              </a:ext>
            </a:extLst>
          </p:cNvPr>
          <p:cNvSpPr/>
          <p:nvPr/>
        </p:nvSpPr>
        <p:spPr>
          <a:xfrm>
            <a:off x="7841887" y="2337621"/>
            <a:ext cx="2686040" cy="2207718"/>
          </a:xfrm>
          <a:prstGeom prst="roundRect">
            <a:avLst>
              <a:gd name="adj" fmla="val 2177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Con đợi cô và các bạn kê bàn cho để ngồi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4620639" y="2337621"/>
            <a:ext cx="2941296" cy="2277862"/>
          </a:xfrm>
          <a:prstGeom prst="roundRect">
            <a:avLst>
              <a:gd name="adj" fmla="val 210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Con giúp cô kê bàn và phát đồ dùng cho các bạn để chuẩn bị cho giờ học vẽ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NG HỒ ĐẾM NGƯỢC 5 GIÂY">
            <a:hlinkClick r:id="" action="ppaction://media"/>
            <a:extLst>
              <a:ext uri="{FF2B5EF4-FFF2-40B4-BE49-F238E27FC236}">
                <a16:creationId xmlns:a16="http://schemas.microsoft.com/office/drawing/2014/main" id="{41E6A9A5-72FD-46E0-9782-B9C0C51636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9394" b="15958"/>
          <a:stretch/>
        </p:blipFill>
        <p:spPr>
          <a:xfrm>
            <a:off x="10217351" y="763557"/>
            <a:ext cx="1062688" cy="992716"/>
          </a:xfrm>
          <a:prstGeom prst="ellipse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08B8407-BAA1-4B4F-A250-8C15FAF07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83" y="1344242"/>
            <a:ext cx="1392729" cy="139272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460C2B4-C1B7-48BE-8169-88DA8C346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35" y="1592639"/>
            <a:ext cx="978190" cy="97819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91ADA6E-DA49-4147-A1A3-9D06796FC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89" y="1592639"/>
            <a:ext cx="978190" cy="9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34529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30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35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8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7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63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1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accel="1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accel="1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1140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1401"/>
                                </p:stCondLst>
                                <p:childTnLst>
                                  <p:par>
                                    <p:cTn id="48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3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20"/>
                    </p:tgtEl>
                  </p:cMediaNode>
                </p:video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indefinit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0" dur="indefinite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3" dur="indefinite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indefinite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4" dur="indefinite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indefinit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7" dur="indefinite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2" presetClass="emph" presetSubtype="0" repeatCount="3000" fill="hold" nodeType="click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32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B374906-EF7E-444E-971B-1117B1F40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ieng_vo_tay_tra_loi_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A3DFCB1-9C9D-42E6-8A81-BCE2D9DD4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0621" y="-1126768"/>
            <a:ext cx="609600" cy="609600"/>
          </a:xfrm>
          <a:prstGeom prst="rect">
            <a:avLst/>
          </a:prstGeom>
        </p:spPr>
      </p:pic>
      <p:sp>
        <p:nvSpPr>
          <p:cNvPr id="5" name="Hình chữ nhật: Góc Tròn 17">
            <a:extLst>
              <a:ext uri="{FF2B5EF4-FFF2-40B4-BE49-F238E27FC236}">
                <a16:creationId xmlns:a16="http://schemas.microsoft.com/office/drawing/2014/main" id="{0306698F-B87B-4329-AEEC-5EDB22027602}"/>
              </a:ext>
            </a:extLst>
          </p:cNvPr>
          <p:cNvSpPr/>
          <p:nvPr/>
        </p:nvSpPr>
        <p:spPr>
          <a:xfrm>
            <a:off x="3175467" y="1721795"/>
            <a:ext cx="5841065" cy="2977917"/>
          </a:xfrm>
          <a:prstGeom prst="roundRect">
            <a:avLst>
              <a:gd name="adj" fmla="val 210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2. Con giúp cô kê bàn và phát đồ dùng cho các bạn để chuẩn bị cho giờ học vẽ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11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5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08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3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5" grpId="0" animBg="1"/>
          <p:bldP spid="5" grpId="1" animBg="1"/>
        </p:bldLst>
      </p:timing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689</Words>
  <Application>Microsoft Office PowerPoint</Application>
  <PresentationFormat>Widescreen</PresentationFormat>
  <Paragraphs>63</Paragraphs>
  <Slides>29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UTM Azuki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IT_ADMIN</dc:creator>
  <cp:lastModifiedBy>Administrator</cp:lastModifiedBy>
  <cp:revision>88</cp:revision>
  <dcterms:created xsi:type="dcterms:W3CDTF">2025-01-11T04:27:16Z</dcterms:created>
  <dcterms:modified xsi:type="dcterms:W3CDTF">2025-11-04T06:34:03Z</dcterms:modified>
</cp:coreProperties>
</file>