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18288000" cy="10287000"/>
  <p:notesSz cx="6858000" cy="9144000"/>
  <p:embeddedFontLst>
    <p:embeddedFont>
      <p:font typeface="Noto Sans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19" autoAdjust="0"/>
    <p:restoredTop sz="94622" autoAdjust="0"/>
  </p:normalViewPr>
  <p:slideViewPr>
    <p:cSldViewPr>
      <p:cViewPr varScale="1">
        <p:scale>
          <a:sx n="70" d="100"/>
          <a:sy n="70" d="100"/>
        </p:scale>
        <p:origin x="-9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00" r="-175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32199" y="6961963"/>
            <a:ext cx="4805480" cy="2839602"/>
          </a:xfrm>
          <a:custGeom>
            <a:avLst/>
            <a:gdLst/>
            <a:ahLst/>
            <a:cxnLst/>
            <a:rect l="l" t="t" r="r" b="b"/>
            <a:pathLst>
              <a:path w="4805480" h="2839602">
                <a:moveTo>
                  <a:pt x="0" y="0"/>
                </a:moveTo>
                <a:lnTo>
                  <a:pt x="4805480" y="0"/>
                </a:lnTo>
                <a:lnTo>
                  <a:pt x="4805480" y="2839602"/>
                </a:lnTo>
                <a:lnTo>
                  <a:pt x="0" y="28396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317503"/>
            <a:ext cx="4642212" cy="2354868"/>
          </a:xfrm>
          <a:custGeom>
            <a:avLst/>
            <a:gdLst/>
            <a:ahLst/>
            <a:cxnLst/>
            <a:rect l="l" t="t" r="r" b="b"/>
            <a:pathLst>
              <a:path w="4642212" h="2354868">
                <a:moveTo>
                  <a:pt x="0" y="0"/>
                </a:moveTo>
                <a:lnTo>
                  <a:pt x="4642212" y="0"/>
                </a:lnTo>
                <a:lnTo>
                  <a:pt x="4642212" y="2354868"/>
                </a:lnTo>
                <a:lnTo>
                  <a:pt x="0" y="23548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662748" y="-40776"/>
            <a:ext cx="646705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LĨNH</a:t>
            </a:r>
            <a:r>
              <a:rPr lang="en-US" sz="5199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199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VỰC</a:t>
            </a:r>
            <a:r>
              <a:rPr lang="en-US" sz="5199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: </a:t>
            </a:r>
            <a:r>
              <a:rPr lang="en-US" sz="5199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PTTM</a:t>
            </a:r>
            <a:endParaRPr lang="en-US" sz="5199" b="1" dirty="0">
              <a:solidFill>
                <a:srgbClr val="FF3131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03195" y="881879"/>
            <a:ext cx="12386157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 dirty="0" err="1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ĐỀ</a:t>
            </a:r>
            <a:r>
              <a:rPr lang="en-US" sz="4600" b="1" dirty="0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600" b="1" dirty="0" err="1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TÀI</a:t>
            </a:r>
            <a:r>
              <a:rPr lang="en-US" sz="4600" b="1" dirty="0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: </a:t>
            </a:r>
            <a:r>
              <a:rPr lang="en-US" sz="4600" b="1" dirty="0" err="1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LÀM</a:t>
            </a:r>
            <a:r>
              <a:rPr lang="en-US" sz="4600" b="1" dirty="0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Ô </a:t>
            </a:r>
            <a:r>
              <a:rPr lang="en-US" sz="4600" b="1" dirty="0" err="1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TÔ</a:t>
            </a:r>
            <a:r>
              <a:rPr lang="en-US" sz="4600" b="1" dirty="0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600" b="1" dirty="0" err="1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TẢI</a:t>
            </a:r>
            <a:r>
              <a:rPr lang="en-US" sz="4600" b="1" dirty="0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600" b="1" dirty="0" smtClean="0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(</a:t>
            </a:r>
            <a:r>
              <a:rPr lang="en-US" sz="4600" b="1" dirty="0" err="1" smtClean="0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EDP</a:t>
            </a:r>
            <a:r>
              <a:rPr lang="en-US" sz="4600" b="1" dirty="0">
                <a:solidFill>
                  <a:srgbClr val="FF66C4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49016" y="1900736"/>
            <a:ext cx="8494514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1">
                <a:solidFill>
                  <a:srgbClr val="17AF3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Chủ đề: Giao thông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61314" y="2943406"/>
            <a:ext cx="8494514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4A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Đối tượng: Trẻ 5 - 6 tuổi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93922" y="3703501"/>
            <a:ext cx="10100157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>
                <a:solidFill>
                  <a:srgbClr val="1800A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GV thực hiện: Phạm Thị Kim Huế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01851" y="2453130"/>
            <a:ext cx="8428549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1"/>
              </a:lnSpc>
            </a:pPr>
            <a:r>
              <a:rPr lang="en-US" sz="6200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BƯỚC</a:t>
            </a:r>
            <a:r>
              <a:rPr lang="en-US" sz="6200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4: </a:t>
            </a:r>
            <a:r>
              <a:rPr lang="en-US" sz="6200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CHẾ</a:t>
            </a:r>
            <a:r>
              <a:rPr lang="en-US" sz="6200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200" b="1" dirty="0" err="1" smtClean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TẠO</a:t>
            </a:r>
            <a:r>
              <a:rPr lang="en-US" sz="6200" b="1" dirty="0" smtClean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200" b="1" dirty="0" err="1" smtClean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VÀ</a:t>
            </a:r>
            <a:r>
              <a:rPr lang="en-US" sz="6200" b="1" dirty="0" smtClean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200" b="1" dirty="0" err="1" smtClean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THỬ</a:t>
            </a:r>
            <a:r>
              <a:rPr lang="en-US" sz="6200" b="1" dirty="0" smtClean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200" b="1" dirty="0" err="1" smtClean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NGHIỆM</a:t>
            </a:r>
            <a:endParaRPr lang="en-US" sz="6200" b="1" dirty="0">
              <a:solidFill>
                <a:srgbClr val="FF3131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16745" y="2453130"/>
            <a:ext cx="15318855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1"/>
              </a:lnSpc>
            </a:pPr>
            <a:r>
              <a:rPr lang="en-US" sz="6200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BƯỚC</a:t>
            </a:r>
            <a:r>
              <a:rPr lang="en-US" sz="6200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5: </a:t>
            </a:r>
            <a:r>
              <a:rPr lang="en-US" sz="6200" b="1" dirty="0" err="1" smtClean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CẢI</a:t>
            </a:r>
            <a:r>
              <a:rPr lang="en-US" sz="6200" b="1" dirty="0" smtClean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200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TIẾN</a:t>
            </a:r>
            <a:endParaRPr lang="en-US" sz="6200" b="1" dirty="0">
              <a:solidFill>
                <a:srgbClr val="FF3131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52398" y="5606237"/>
            <a:ext cx="3907115" cy="2493450"/>
          </a:xfrm>
          <a:custGeom>
            <a:avLst/>
            <a:gdLst/>
            <a:ahLst/>
            <a:cxnLst/>
            <a:rect l="l" t="t" r="r" b="b"/>
            <a:pathLst>
              <a:path w="3907115" h="2493450">
                <a:moveTo>
                  <a:pt x="0" y="0"/>
                </a:moveTo>
                <a:lnTo>
                  <a:pt x="3907115" y="0"/>
                </a:lnTo>
                <a:lnTo>
                  <a:pt x="3907115" y="2493450"/>
                </a:lnTo>
                <a:lnTo>
                  <a:pt x="0" y="2493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92849" y="5606237"/>
            <a:ext cx="3907115" cy="2493450"/>
          </a:xfrm>
          <a:custGeom>
            <a:avLst/>
            <a:gdLst/>
            <a:ahLst/>
            <a:cxnLst/>
            <a:rect l="l" t="t" r="r" b="b"/>
            <a:pathLst>
              <a:path w="3907115" h="2493450">
                <a:moveTo>
                  <a:pt x="0" y="0"/>
                </a:moveTo>
                <a:lnTo>
                  <a:pt x="3907114" y="0"/>
                </a:lnTo>
                <a:lnTo>
                  <a:pt x="3907114" y="2493450"/>
                </a:lnTo>
                <a:lnTo>
                  <a:pt x="0" y="2493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11061" y="5606237"/>
            <a:ext cx="3907115" cy="2493450"/>
          </a:xfrm>
          <a:custGeom>
            <a:avLst/>
            <a:gdLst/>
            <a:ahLst/>
            <a:cxnLst/>
            <a:rect l="l" t="t" r="r" b="b"/>
            <a:pathLst>
              <a:path w="3907115" h="2493450">
                <a:moveTo>
                  <a:pt x="0" y="0"/>
                </a:moveTo>
                <a:lnTo>
                  <a:pt x="3907115" y="0"/>
                </a:lnTo>
                <a:lnTo>
                  <a:pt x="3907115" y="2493450"/>
                </a:lnTo>
                <a:lnTo>
                  <a:pt x="0" y="2493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2398" y="5606237"/>
            <a:ext cx="3907115" cy="2493450"/>
          </a:xfrm>
          <a:custGeom>
            <a:avLst/>
            <a:gdLst/>
            <a:ahLst/>
            <a:cxnLst/>
            <a:rect l="l" t="t" r="r" b="b"/>
            <a:pathLst>
              <a:path w="3907115" h="2493450">
                <a:moveTo>
                  <a:pt x="0" y="0"/>
                </a:moveTo>
                <a:lnTo>
                  <a:pt x="3907115" y="0"/>
                </a:lnTo>
                <a:lnTo>
                  <a:pt x="3907115" y="2493450"/>
                </a:lnTo>
                <a:lnTo>
                  <a:pt x="0" y="2493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40255" y="5444745"/>
            <a:ext cx="3907115" cy="2493450"/>
          </a:xfrm>
          <a:custGeom>
            <a:avLst/>
            <a:gdLst/>
            <a:ahLst/>
            <a:cxnLst/>
            <a:rect l="l" t="t" r="r" b="b"/>
            <a:pathLst>
              <a:path w="3907115" h="2493450">
                <a:moveTo>
                  <a:pt x="0" y="0"/>
                </a:moveTo>
                <a:lnTo>
                  <a:pt x="3907115" y="0"/>
                </a:lnTo>
                <a:lnTo>
                  <a:pt x="3907115" y="2493449"/>
                </a:lnTo>
                <a:lnTo>
                  <a:pt x="0" y="2493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50471" y="5606237"/>
            <a:ext cx="3907115" cy="2493450"/>
          </a:xfrm>
          <a:custGeom>
            <a:avLst/>
            <a:gdLst/>
            <a:ahLst/>
            <a:cxnLst/>
            <a:rect l="l" t="t" r="r" b="b"/>
            <a:pathLst>
              <a:path w="3907115" h="2493450">
                <a:moveTo>
                  <a:pt x="0" y="0"/>
                </a:moveTo>
                <a:lnTo>
                  <a:pt x="3907114" y="0"/>
                </a:lnTo>
                <a:lnTo>
                  <a:pt x="3907114" y="2493450"/>
                </a:lnTo>
                <a:lnTo>
                  <a:pt x="0" y="2493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51791" y="2982758"/>
            <a:ext cx="7103960" cy="6509811"/>
          </a:xfrm>
          <a:custGeom>
            <a:avLst/>
            <a:gdLst/>
            <a:ahLst/>
            <a:cxnLst/>
            <a:rect l="l" t="t" r="r" b="b"/>
            <a:pathLst>
              <a:path w="7103960" h="6509811">
                <a:moveTo>
                  <a:pt x="0" y="0"/>
                </a:moveTo>
                <a:lnTo>
                  <a:pt x="7103960" y="0"/>
                </a:lnTo>
                <a:lnTo>
                  <a:pt x="7103960" y="6509810"/>
                </a:lnTo>
                <a:lnTo>
                  <a:pt x="0" y="6509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86667"/>
            <a:ext cx="15352616" cy="6208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7"/>
              </a:lnSpc>
              <a:spcBef>
                <a:spcPct val="0"/>
              </a:spcBef>
            </a:pPr>
            <a:r>
              <a:rPr lang="en-US" sz="7669" b="1" dirty="0" err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Cảm</a:t>
            </a:r>
            <a:r>
              <a:rPr lang="en-US" sz="7669" b="1" dirty="0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 </a:t>
            </a:r>
            <a:r>
              <a:rPr lang="en-US" sz="7669" b="1" dirty="0" err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ơn</a:t>
            </a:r>
            <a:r>
              <a:rPr lang="en-US" sz="7669" b="1" dirty="0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 </a:t>
            </a:r>
            <a:r>
              <a:rPr lang="en-US" sz="7669" b="1" dirty="0" err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các</a:t>
            </a:r>
            <a:r>
              <a:rPr lang="en-US" sz="7669" b="1" dirty="0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 </a:t>
            </a:r>
            <a:r>
              <a:rPr lang="en-US" sz="7669" b="1" dirty="0" err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cô</a:t>
            </a:r>
            <a:r>
              <a:rPr lang="en-US" sz="7669" b="1" dirty="0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 </a:t>
            </a:r>
            <a:r>
              <a:rPr lang="en-US" sz="7669" b="1" dirty="0" err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giáo</a:t>
            </a:r>
            <a:r>
              <a:rPr lang="en-US" sz="7669" b="1" dirty="0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 </a:t>
            </a:r>
            <a:r>
              <a:rPr lang="en-US" sz="7669" b="1" dirty="0" err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về</a:t>
            </a:r>
            <a:r>
              <a:rPr lang="en-US" sz="7669" b="1" dirty="0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 </a:t>
            </a:r>
            <a:r>
              <a:rPr lang="en-US" sz="7669" b="1" dirty="0" err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dự</a:t>
            </a:r>
            <a:r>
              <a:rPr lang="en-US" sz="7669" b="1" dirty="0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 </a:t>
            </a:r>
            <a:r>
              <a:rPr lang="en-US" sz="7669" b="1" dirty="0" err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giờ</a:t>
            </a:r>
            <a:r>
              <a:rPr lang="en-US" sz="7669" b="1" dirty="0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 </a:t>
            </a:r>
            <a:r>
              <a:rPr lang="en-US" sz="7669" b="1" dirty="0" err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và</a:t>
            </a:r>
            <a:r>
              <a:rPr lang="en-US" sz="7669" b="1" dirty="0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 </a:t>
            </a:r>
            <a:r>
              <a:rPr lang="en-US" sz="7669" b="1" dirty="0" err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thăm</a:t>
            </a:r>
            <a:r>
              <a:rPr lang="en-US" sz="7669" b="1" dirty="0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 </a:t>
            </a:r>
            <a:r>
              <a:rPr lang="en-US" sz="7669" b="1" dirty="0" err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lớp</a:t>
            </a:r>
            <a:endParaRPr lang="en-US" sz="7669" b="1" dirty="0">
              <a:solidFill>
                <a:srgbClr val="006C3F"/>
              </a:solidFill>
              <a:latin typeface="Recoleta Bold"/>
              <a:ea typeface="Recoleta Bold"/>
              <a:cs typeface="Recoleta Bold"/>
              <a:sym typeface="Recoleta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201764" y="5686127"/>
            <a:ext cx="2349177" cy="4114800"/>
          </a:xfrm>
          <a:custGeom>
            <a:avLst/>
            <a:gdLst/>
            <a:ahLst/>
            <a:cxnLst/>
            <a:rect l="l" t="t" r="r" b="b"/>
            <a:pathLst>
              <a:path w="2349177" h="4114800">
                <a:moveTo>
                  <a:pt x="0" y="0"/>
                </a:moveTo>
                <a:lnTo>
                  <a:pt x="2349177" y="0"/>
                </a:lnTo>
                <a:lnTo>
                  <a:pt x="23491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631072" y="5547841"/>
            <a:ext cx="2349177" cy="4114800"/>
          </a:xfrm>
          <a:custGeom>
            <a:avLst/>
            <a:gdLst/>
            <a:ahLst/>
            <a:cxnLst/>
            <a:rect l="l" t="t" r="r" b="b"/>
            <a:pathLst>
              <a:path w="2349177" h="4114800">
                <a:moveTo>
                  <a:pt x="0" y="0"/>
                </a:moveTo>
                <a:lnTo>
                  <a:pt x="2349176" y="0"/>
                </a:lnTo>
                <a:lnTo>
                  <a:pt x="2349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168050" y="6073709"/>
            <a:ext cx="4119950" cy="4114800"/>
          </a:xfrm>
          <a:custGeom>
            <a:avLst/>
            <a:gdLst/>
            <a:ahLst/>
            <a:cxnLst/>
            <a:rect l="l" t="t" r="r" b="b"/>
            <a:pathLst>
              <a:path w="4119950" h="4114800">
                <a:moveTo>
                  <a:pt x="0" y="0"/>
                </a:moveTo>
                <a:lnTo>
                  <a:pt x="4119950" y="0"/>
                </a:lnTo>
                <a:lnTo>
                  <a:pt x="4119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0"/>
            <a:ext cx="4119950" cy="4114800"/>
          </a:xfrm>
          <a:custGeom>
            <a:avLst/>
            <a:gdLst/>
            <a:ahLst/>
            <a:cxnLst/>
            <a:rect l="l" t="t" r="r" b="b"/>
            <a:pathLst>
              <a:path w="4119950" h="4114800">
                <a:moveTo>
                  <a:pt x="0" y="0"/>
                </a:moveTo>
                <a:lnTo>
                  <a:pt x="4119950" y="0"/>
                </a:lnTo>
                <a:lnTo>
                  <a:pt x="4119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87886">
            <a:off x="49410" y="6128202"/>
            <a:ext cx="4119950" cy="4114800"/>
          </a:xfrm>
          <a:custGeom>
            <a:avLst/>
            <a:gdLst/>
            <a:ahLst/>
            <a:cxnLst/>
            <a:rect l="l" t="t" r="r" b="b"/>
            <a:pathLst>
              <a:path w="4119950" h="4114800">
                <a:moveTo>
                  <a:pt x="0" y="0"/>
                </a:moveTo>
                <a:lnTo>
                  <a:pt x="4119950" y="0"/>
                </a:lnTo>
                <a:lnTo>
                  <a:pt x="4119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14170625" y="2575"/>
            <a:ext cx="4119950" cy="4114800"/>
          </a:xfrm>
          <a:custGeom>
            <a:avLst/>
            <a:gdLst/>
            <a:ahLst/>
            <a:cxnLst/>
            <a:rect l="l" t="t" r="r" b="b"/>
            <a:pathLst>
              <a:path w="4119950" h="4114800">
                <a:moveTo>
                  <a:pt x="0" y="0"/>
                </a:moveTo>
                <a:lnTo>
                  <a:pt x="4119950" y="0"/>
                </a:lnTo>
                <a:lnTo>
                  <a:pt x="4119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r="-625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22491" y="3437950"/>
            <a:ext cx="13126386" cy="6276799"/>
          </a:xfrm>
          <a:custGeom>
            <a:avLst/>
            <a:gdLst/>
            <a:ahLst/>
            <a:cxnLst/>
            <a:rect l="l" t="t" r="r" b="b"/>
            <a:pathLst>
              <a:path w="13126386" h="6276799">
                <a:moveTo>
                  <a:pt x="0" y="0"/>
                </a:moveTo>
                <a:lnTo>
                  <a:pt x="13126385" y="0"/>
                </a:lnTo>
                <a:lnTo>
                  <a:pt x="13126385" y="6276799"/>
                </a:lnTo>
                <a:lnTo>
                  <a:pt x="0" y="62767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70602" y="5048250"/>
            <a:ext cx="989437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HOẠT</a:t>
            </a:r>
            <a:r>
              <a:rPr lang="en-US" sz="5199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199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ĐỘNG</a:t>
            </a:r>
            <a:r>
              <a:rPr lang="en-US" sz="5199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1: </a:t>
            </a:r>
            <a:r>
              <a:rPr lang="en-US" sz="5199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HỎI</a:t>
            </a:r>
            <a:r>
              <a:rPr lang="en-US" sz="5199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(</a:t>
            </a:r>
            <a:r>
              <a:rPr lang="en-US" sz="5199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Xác</a:t>
            </a:r>
            <a:r>
              <a:rPr lang="en-US" sz="5199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199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định</a:t>
            </a:r>
            <a:r>
              <a:rPr lang="en-US" sz="5199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199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vấn</a:t>
            </a:r>
            <a:r>
              <a:rPr lang="en-US" sz="5199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199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đề</a:t>
            </a:r>
            <a:r>
              <a:rPr lang="en-US" sz="5199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57189" y="2453131"/>
            <a:ext cx="9692191" cy="105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1"/>
              </a:lnSpc>
            </a:pPr>
            <a:r>
              <a:rPr lang="en-US" sz="6200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BƯỚC</a:t>
            </a:r>
            <a:r>
              <a:rPr lang="en-US" sz="6200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2: </a:t>
            </a:r>
            <a:r>
              <a:rPr lang="en-US" sz="6200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TƯỞNG</a:t>
            </a:r>
            <a:r>
              <a:rPr lang="en-US" sz="6200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200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TƯỢNG</a:t>
            </a:r>
            <a:endParaRPr lang="en-US" sz="6200" b="1" dirty="0">
              <a:solidFill>
                <a:srgbClr val="FF3131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10000" y="1181100"/>
            <a:ext cx="9966109" cy="6639920"/>
          </a:xfrm>
          <a:custGeom>
            <a:avLst/>
            <a:gdLst/>
            <a:ahLst/>
            <a:cxnLst/>
            <a:rect l="l" t="t" r="r" b="b"/>
            <a:pathLst>
              <a:path w="9966109" h="6639920">
                <a:moveTo>
                  <a:pt x="0" y="0"/>
                </a:moveTo>
                <a:lnTo>
                  <a:pt x="9966108" y="0"/>
                </a:lnTo>
                <a:lnTo>
                  <a:pt x="9966108" y="6639920"/>
                </a:lnTo>
                <a:lnTo>
                  <a:pt x="0" y="6639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4572000" y="1905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Đầu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xe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0" y="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Thùng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xe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80391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Bánh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xe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0" y="1333500"/>
            <a:ext cx="838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0972800" y="1257300"/>
            <a:ext cx="6858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8001000" y="7124700"/>
            <a:ext cx="609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10000" y="1181100"/>
            <a:ext cx="9966109" cy="6639920"/>
          </a:xfrm>
          <a:custGeom>
            <a:avLst/>
            <a:gdLst/>
            <a:ahLst/>
            <a:cxnLst/>
            <a:rect l="l" t="t" r="r" b="b"/>
            <a:pathLst>
              <a:path w="9966109" h="6639920">
                <a:moveTo>
                  <a:pt x="0" y="0"/>
                </a:moveTo>
                <a:lnTo>
                  <a:pt x="9966108" y="0"/>
                </a:lnTo>
                <a:lnTo>
                  <a:pt x="9966108" y="6639920"/>
                </a:lnTo>
                <a:lnTo>
                  <a:pt x="0" y="6639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02562" y="283042"/>
            <a:ext cx="12882875" cy="8545641"/>
          </a:xfrm>
          <a:custGeom>
            <a:avLst/>
            <a:gdLst/>
            <a:ahLst/>
            <a:cxnLst/>
            <a:rect l="l" t="t" r="r" b="b"/>
            <a:pathLst>
              <a:path w="12882875" h="8545641">
                <a:moveTo>
                  <a:pt x="0" y="0"/>
                </a:moveTo>
                <a:lnTo>
                  <a:pt x="12882876" y="0"/>
                </a:lnTo>
                <a:lnTo>
                  <a:pt x="12882876" y="8545640"/>
                </a:lnTo>
                <a:lnTo>
                  <a:pt x="0" y="854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13758" y="751894"/>
            <a:ext cx="13080762" cy="9074779"/>
          </a:xfrm>
          <a:custGeom>
            <a:avLst/>
            <a:gdLst/>
            <a:ahLst/>
            <a:cxnLst/>
            <a:rect l="l" t="t" r="r" b="b"/>
            <a:pathLst>
              <a:path w="13080762" h="9074779">
                <a:moveTo>
                  <a:pt x="0" y="0"/>
                </a:moveTo>
                <a:lnTo>
                  <a:pt x="13080762" y="0"/>
                </a:lnTo>
                <a:lnTo>
                  <a:pt x="13080762" y="9074779"/>
                </a:lnTo>
                <a:lnTo>
                  <a:pt x="0" y="90747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pic>
        <p:nvPicPr>
          <p:cNvPr id="8" name="Picture 7" descr="7b93fabe-2663-4987-af0e-f0313cbc83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876300"/>
            <a:ext cx="5429250" cy="7239000"/>
          </a:xfrm>
          <a:prstGeom prst="rect">
            <a:avLst/>
          </a:prstGeom>
        </p:spPr>
      </p:pic>
      <p:pic>
        <p:nvPicPr>
          <p:cNvPr id="9" name="Picture 8" descr="09d81f85-ba98-4268-a861-9764d4035bc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25400" y="723900"/>
            <a:ext cx="5410200" cy="7213600"/>
          </a:xfrm>
          <a:prstGeom prst="rect">
            <a:avLst/>
          </a:prstGeom>
        </p:spPr>
      </p:pic>
      <p:pic>
        <p:nvPicPr>
          <p:cNvPr id="10" name="Picture 9" descr="25e08866-db8a-4d2d-a5f5-72e9be34d3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800100"/>
            <a:ext cx="5486399" cy="731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13820" y="2453130"/>
            <a:ext cx="976897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1"/>
              </a:lnSpc>
            </a:pPr>
            <a:r>
              <a:rPr lang="en-US" sz="6200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BƯỚC</a:t>
            </a:r>
            <a:r>
              <a:rPr lang="en-US" sz="6200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3: </a:t>
            </a:r>
            <a:r>
              <a:rPr lang="en-US" sz="6200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LẬP</a:t>
            </a:r>
            <a:r>
              <a:rPr lang="en-US" sz="6200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200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KẾ</a:t>
            </a:r>
            <a:r>
              <a:rPr lang="en-US" sz="6200" b="1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200" b="1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HOẠCH</a:t>
            </a:r>
            <a:endParaRPr lang="en-US" sz="6200" b="1" dirty="0">
              <a:solidFill>
                <a:srgbClr val="FF3131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87</Words>
  <Application>Microsoft Office PowerPoint</Application>
  <PresentationFormat>Custom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Noto Sans Bold</vt:lpstr>
      <vt:lpstr>Calibri</vt:lpstr>
      <vt:lpstr>Recoleta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VỰC: PTTM</dc:title>
  <cp:lastModifiedBy>ADMIN</cp:lastModifiedBy>
  <cp:revision>12</cp:revision>
  <dcterms:created xsi:type="dcterms:W3CDTF">2006-08-16T00:00:00Z</dcterms:created>
  <dcterms:modified xsi:type="dcterms:W3CDTF">2026-03-11T02:51:47Z</dcterms:modified>
  <dc:identifier>DAHDcxoDm8k</dc:identifier>
</cp:coreProperties>
</file>